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2" r:id="rId4"/>
    <p:sldMasterId id="2147483961" r:id="rId5"/>
  </p:sldMasterIdLst>
  <p:notesMasterIdLst>
    <p:notesMasterId r:id="rId15"/>
  </p:notesMasterIdLst>
  <p:handoutMasterIdLst>
    <p:handoutMasterId r:id="rId16"/>
  </p:handoutMasterIdLst>
  <p:sldIdLst>
    <p:sldId id="3505" r:id="rId6"/>
    <p:sldId id="14467" r:id="rId7"/>
    <p:sldId id="14462" r:id="rId8"/>
    <p:sldId id="3815" r:id="rId9"/>
    <p:sldId id="14483" r:id="rId10"/>
    <p:sldId id="14475" r:id="rId11"/>
    <p:sldId id="14481" r:id="rId12"/>
    <p:sldId id="14484" r:id="rId13"/>
    <p:sldId id="2051" r:id="rId14"/>
  </p:sldIdLst>
  <p:sldSz cx="12192000" cy="6858000"/>
  <p:notesSz cx="6858000" cy="2562225"/>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1pPr>
    <a:lvl2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3348" userDrawn="1">
          <p15:clr>
            <a:srgbClr val="A4A3A4"/>
          </p15:clr>
        </p15:guide>
        <p15:guide id="2" pos="3840" userDrawn="1">
          <p15:clr>
            <a:srgbClr val="A4A3A4"/>
          </p15:clr>
        </p15:guide>
        <p15:guide id="3" pos="14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teve Buchko" initials="SB" lastIdx="72" clrIdx="6">
    <p:extLst>
      <p:ext uri="{19B8F6BF-5375-455C-9EA6-DF929625EA0E}">
        <p15:presenceInfo xmlns:p15="http://schemas.microsoft.com/office/powerpoint/2012/main" userId="S::steve.buchko@solace.com::e0ee5c12-e2d2-4591-baf1-dfdc11a6809e" providerId="AD"/>
      </p:ext>
    </p:extLst>
  </p:cmAuthor>
  <p:cmAuthor id="1" name="Denis King" initials="DK" lastIdx="99" clrIdx="0"/>
  <p:cmAuthor id="8" name="Paul Kondrat" initials="PK" lastIdx="4" clrIdx="7">
    <p:extLst>
      <p:ext uri="{19B8F6BF-5375-455C-9EA6-DF929625EA0E}">
        <p15:presenceInfo xmlns:p15="http://schemas.microsoft.com/office/powerpoint/2012/main" userId="Paul Kondrat" providerId="None"/>
      </p:ext>
    </p:extLst>
  </p:cmAuthor>
  <p:cmAuthor id="2" name="Shawn McAllister" initials="SM" lastIdx="46" clrIdx="1"/>
  <p:cmAuthor id="9" name="Magali Boulet" initials="MB" lastIdx="1" clrIdx="8">
    <p:extLst>
      <p:ext uri="{19B8F6BF-5375-455C-9EA6-DF929625EA0E}">
        <p15:presenceInfo xmlns:p15="http://schemas.microsoft.com/office/powerpoint/2012/main" userId="S::magali.boulet@solace.com::8b21fd01-f598-4cd9-ac26-574669cf64d2" providerId="AD"/>
      </p:ext>
    </p:extLst>
  </p:cmAuthor>
  <p:cmAuthor id="3" name="Sumeet Puri" initials="SP" lastIdx="14" clrIdx="2"/>
  <p:cmAuthor id="10" name="Meshvi Patel" initials="MP" lastIdx="1" clrIdx="9">
    <p:extLst>
      <p:ext uri="{19B8F6BF-5375-455C-9EA6-DF929625EA0E}">
        <p15:presenceInfo xmlns:p15="http://schemas.microsoft.com/office/powerpoint/2012/main" userId="S::meshvi.patel@solace.com::0ccd1d1f-353b-4d4d-b29c-c397651e023e" providerId="AD"/>
      </p:ext>
    </p:extLst>
  </p:cmAuthor>
  <p:cmAuthor id="4" name="Greg Barr" initials="GB" lastIdx="51" clrIdx="3"/>
  <p:cmAuthor id="5" name="David Charles" initials="DC" lastIdx="2" clrIdx="4"/>
  <p:cmAuthor id="6" name="Sandra Thomson" initials="ST" lastIdx="249" clrIdx="5">
    <p:extLst>
      <p:ext uri="{19B8F6BF-5375-455C-9EA6-DF929625EA0E}">
        <p15:presenceInfo xmlns:p15="http://schemas.microsoft.com/office/powerpoint/2012/main" userId="S::sandra.thomson@solace.com::cc31419b-8fdb-4511-9f3d-aed63a0fbe7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48C8"/>
    <a:srgbClr val="2F2F2F"/>
    <a:srgbClr val="1304DA"/>
    <a:srgbClr val="C00000"/>
    <a:srgbClr val="990000"/>
    <a:srgbClr val="292929"/>
    <a:srgbClr val="F37022"/>
    <a:srgbClr val="DCDEE0"/>
    <a:srgbClr val="000000"/>
    <a:srgbClr val="F1F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chemeClr val="accent1"/>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7"/>
    <p:restoredTop sz="96327"/>
  </p:normalViewPr>
  <p:slideViewPr>
    <p:cSldViewPr snapToGrid="0">
      <p:cViewPr varScale="1">
        <p:scale>
          <a:sx n="103" d="100"/>
          <a:sy n="103" d="100"/>
        </p:scale>
        <p:origin x="1056" y="192"/>
      </p:cViewPr>
      <p:guideLst>
        <p:guide orient="horz" pos="3348"/>
        <p:guide pos="3840"/>
        <p:guide pos="146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940C2E-27F2-4B1B-BD98-5AFA8878F03A}"/>
              </a:ext>
            </a:extLst>
          </p:cNvPr>
          <p:cNvSpPr>
            <a:spLocks noGrp="1"/>
          </p:cNvSpPr>
          <p:nvPr>
            <p:ph type="hdr" sz="quarter"/>
          </p:nvPr>
        </p:nvSpPr>
        <p:spPr>
          <a:xfrm>
            <a:off x="0" y="0"/>
            <a:ext cx="2971800" cy="1285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BC711B2-7812-4276-BAB6-C0C72B6B50C2}"/>
              </a:ext>
            </a:extLst>
          </p:cNvPr>
          <p:cNvSpPr>
            <a:spLocks noGrp="1"/>
          </p:cNvSpPr>
          <p:nvPr>
            <p:ph type="dt" sz="quarter" idx="1"/>
          </p:nvPr>
        </p:nvSpPr>
        <p:spPr>
          <a:xfrm>
            <a:off x="3884613" y="0"/>
            <a:ext cx="2971800" cy="128588"/>
          </a:xfrm>
          <a:prstGeom prst="rect">
            <a:avLst/>
          </a:prstGeom>
        </p:spPr>
        <p:txBody>
          <a:bodyPr vert="horz" lIns="91440" tIns="45720" rIns="91440" bIns="45720" rtlCol="0"/>
          <a:lstStyle>
            <a:lvl1pPr algn="r">
              <a:defRPr sz="1200"/>
            </a:lvl1pPr>
          </a:lstStyle>
          <a:p>
            <a:fld id="{5487347A-A76E-4A28-A4F6-110F8BD9D147}" type="datetimeFigureOut">
              <a:rPr lang="en-US" smtClean="0"/>
              <a:t>3/9/21</a:t>
            </a:fld>
            <a:endParaRPr lang="en-US"/>
          </a:p>
        </p:txBody>
      </p:sp>
      <p:sp>
        <p:nvSpPr>
          <p:cNvPr id="4" name="Footer Placeholder 3">
            <a:extLst>
              <a:ext uri="{FF2B5EF4-FFF2-40B4-BE49-F238E27FC236}">
                <a16:creationId xmlns:a16="http://schemas.microsoft.com/office/drawing/2014/main" id="{A43616EB-E4FD-460F-9D70-0B08AE296FEF}"/>
              </a:ext>
            </a:extLst>
          </p:cNvPr>
          <p:cNvSpPr>
            <a:spLocks noGrp="1"/>
          </p:cNvSpPr>
          <p:nvPr>
            <p:ph type="ftr" sz="quarter" idx="2"/>
          </p:nvPr>
        </p:nvSpPr>
        <p:spPr>
          <a:xfrm>
            <a:off x="0" y="2433638"/>
            <a:ext cx="2971800" cy="1285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292CD4-9AA3-433C-ABB1-3D2BDECC4586}"/>
              </a:ext>
            </a:extLst>
          </p:cNvPr>
          <p:cNvSpPr>
            <a:spLocks noGrp="1"/>
          </p:cNvSpPr>
          <p:nvPr>
            <p:ph type="sldNum" sz="quarter" idx="3"/>
          </p:nvPr>
        </p:nvSpPr>
        <p:spPr>
          <a:xfrm>
            <a:off x="3884613" y="2433638"/>
            <a:ext cx="2971800" cy="128587"/>
          </a:xfrm>
          <a:prstGeom prst="rect">
            <a:avLst/>
          </a:prstGeom>
        </p:spPr>
        <p:txBody>
          <a:bodyPr vert="horz" lIns="91440" tIns="45720" rIns="91440" bIns="45720" rtlCol="0" anchor="b"/>
          <a:lstStyle>
            <a:lvl1pPr algn="r">
              <a:defRPr sz="1200"/>
            </a:lvl1pPr>
          </a:lstStyle>
          <a:p>
            <a:fld id="{F028D078-83A1-44F8-9E29-0F0E5FE66010}" type="slidenum">
              <a:rPr lang="en-US" smtClean="0"/>
              <a:t>‹#›</a:t>
            </a:fld>
            <a:endParaRPr lang="en-US"/>
          </a:p>
        </p:txBody>
      </p:sp>
    </p:spTree>
    <p:extLst>
      <p:ext uri="{BB962C8B-B14F-4D97-AF65-F5344CB8AC3E}">
        <p14:creationId xmlns:p14="http://schemas.microsoft.com/office/powerpoint/2010/main" val="3009182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65741896"/>
      </p:ext>
    </p:extLst>
  </p:cSld>
  <p:clrMap bg1="lt1" tx1="dk1" bg2="lt2" tx2="dk2" accent1="accent1" accent2="accent2" accent3="accent3" accent4="accent4" accent5="accent5" accent6="accent6" hlink="hlink" folHlink="folHlink"/>
  <p:notesStyle>
    <a:lvl1pPr defTabSz="228600" latinLnBrk="0">
      <a:defRPr sz="1100">
        <a:latin typeface="Lucida Grande"/>
        <a:ea typeface="Lucida Grande"/>
        <a:cs typeface="Lucida Grande"/>
        <a:sym typeface="Lucida Grande"/>
      </a:defRPr>
    </a:lvl1pPr>
    <a:lvl2pPr indent="114300" defTabSz="228600" latinLnBrk="0">
      <a:defRPr sz="1100">
        <a:latin typeface="Lucida Grande"/>
        <a:ea typeface="Lucida Grande"/>
        <a:cs typeface="Lucida Grande"/>
        <a:sym typeface="Lucida Grande"/>
      </a:defRPr>
    </a:lvl2pPr>
    <a:lvl3pPr indent="228600" defTabSz="228600" latinLnBrk="0">
      <a:defRPr sz="1100">
        <a:latin typeface="Lucida Grande"/>
        <a:ea typeface="Lucida Grande"/>
        <a:cs typeface="Lucida Grande"/>
        <a:sym typeface="Lucida Grande"/>
      </a:defRPr>
    </a:lvl3pPr>
    <a:lvl4pPr indent="342900" defTabSz="228600" latinLnBrk="0">
      <a:defRPr sz="1100">
        <a:latin typeface="Lucida Grande"/>
        <a:ea typeface="Lucida Grande"/>
        <a:cs typeface="Lucida Grande"/>
        <a:sym typeface="Lucida Grande"/>
      </a:defRPr>
    </a:lvl4pPr>
    <a:lvl5pPr indent="457200" defTabSz="228600" latinLnBrk="0">
      <a:defRPr sz="1100">
        <a:latin typeface="Lucida Grande"/>
        <a:ea typeface="Lucida Grande"/>
        <a:cs typeface="Lucida Grande"/>
        <a:sym typeface="Lucida Grande"/>
      </a:defRPr>
    </a:lvl5pPr>
    <a:lvl6pPr indent="571500" defTabSz="228600" latinLnBrk="0">
      <a:defRPr sz="1100">
        <a:latin typeface="Lucida Grande"/>
        <a:ea typeface="Lucida Grande"/>
        <a:cs typeface="Lucida Grande"/>
        <a:sym typeface="Lucida Grande"/>
      </a:defRPr>
    </a:lvl6pPr>
    <a:lvl7pPr indent="685800" defTabSz="228600" latinLnBrk="0">
      <a:defRPr sz="1100">
        <a:latin typeface="Lucida Grande"/>
        <a:ea typeface="Lucida Grande"/>
        <a:cs typeface="Lucida Grande"/>
        <a:sym typeface="Lucida Grande"/>
      </a:defRPr>
    </a:lvl7pPr>
    <a:lvl8pPr indent="800100" defTabSz="228600" latinLnBrk="0">
      <a:defRPr sz="1100">
        <a:latin typeface="Lucida Grande"/>
        <a:ea typeface="Lucida Grande"/>
        <a:cs typeface="Lucida Grande"/>
        <a:sym typeface="Lucida Grande"/>
      </a:defRPr>
    </a:lvl8pPr>
    <a:lvl9pPr indent="914400" defTabSz="228600" latinLnBrk="0">
      <a:defRPr sz="1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931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today we’re excited to introduce to you an event management product – first of its kind </a:t>
            </a:r>
            <a:r>
              <a:rPr lang="en-US" err="1"/>
              <a:t>PubSub</a:t>
            </a:r>
            <a:r>
              <a:rPr lang="en-US"/>
              <a:t>+ Event Portal.</a:t>
            </a:r>
          </a:p>
          <a:p>
            <a:endParaRPr lang="en-US"/>
          </a:p>
          <a:p>
            <a:r>
              <a:rPr lang="en-US"/>
              <a:t>Think of it as a single place to design, create, visualize, discover, share, secure and manage all events within your ecosystem.  </a:t>
            </a:r>
            <a:endParaRPr lang="en-US">
              <a:cs typeface="Calibri"/>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BA0F2-874B-FE43-A00D-0C6FADBDB50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082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Everyone is familiar with runtime….where you have Event brokers – for example  Kafka, Solace, IBM MQ, Rabbit, Active, </a:t>
            </a:r>
            <a:r>
              <a:rPr lang="en-US" dirty="0" err="1"/>
              <a:t>etc</a:t>
            </a:r>
            <a:r>
              <a:rPr lang="en-US" dirty="0"/>
              <a:t> that provide the security policy enforcement, persistence, one to many distribution for your company…  but how do you manage and design all these event streams. We used the API management model to create a product that you could use to design, develop and manage event-driven apps…discover events, </a:t>
            </a:r>
            <a:r>
              <a:rPr lang="en-US" dirty="0" err="1"/>
              <a:t>govern,,build</a:t>
            </a:r>
            <a:r>
              <a:rPr lang="en-US" dirty="0"/>
              <a:t> a community of developers and architects and generate code using </a:t>
            </a:r>
            <a:r>
              <a:rPr lang="en-US" dirty="0" err="1"/>
              <a:t>AsyncAPI</a:t>
            </a:r>
            <a:r>
              <a:rPr lang="en-US" dirty="0"/>
              <a:t>.  This Event Portal can then connect with Event Brokers in runtime regardless of what type of brokers they are. </a:t>
            </a:r>
          </a:p>
        </p:txBody>
      </p:sp>
    </p:spTree>
    <p:extLst>
      <p:ext uri="{BB962C8B-B14F-4D97-AF65-F5344CB8AC3E}">
        <p14:creationId xmlns:p14="http://schemas.microsoft.com/office/powerpoint/2010/main" val="2591160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 </a:t>
            </a:r>
            <a:r>
              <a:rPr lang="en-US" err="1"/>
              <a:t>PubSub</a:t>
            </a:r>
            <a:r>
              <a:rPr lang="en-US"/>
              <a:t>+ Event Portal was built for architects, developers and data scientists to use.</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Imagine this single source of truth – of all your events, apps, schemas from various sources including schema registries, data lineage tools , interfacing with CI/CD pipelines</a:t>
            </a:r>
          </a:p>
          <a:p>
            <a:pPr marL="342900" indent="-342900">
              <a:buFont typeface="Arial" panose="020B0604020202020204" pitchFamily="34" charset="0"/>
              <a:buChar char="•"/>
            </a:pPr>
            <a:r>
              <a:rPr lang="en-US"/>
              <a:t>Architects: discover, create, update, review apps, events and payload schemas; they can map payload schemas to events and events to apps; govern event consumption across app domain boundaries</a:t>
            </a:r>
          </a:p>
          <a:p>
            <a:pPr marL="342900" indent="-342900">
              <a:buFont typeface="Arial" panose="020B0604020202020204" pitchFamily="34" charset="0"/>
              <a:buChar char="•"/>
            </a:pPr>
            <a:r>
              <a:rPr lang="en-US"/>
              <a:t>Developers can now collaborate with architect on design, export </a:t>
            </a:r>
            <a:r>
              <a:rPr lang="en-US" err="1"/>
              <a:t>AsyncAPI</a:t>
            </a:r>
            <a:r>
              <a:rPr lang="en-US"/>
              <a:t> app contracts for each app and generate/implement event-driven apps that provide value to the business</a:t>
            </a:r>
          </a:p>
          <a:p>
            <a:pPr marL="342900" indent="-342900">
              <a:buFont typeface="Arial" panose="020B0604020202020204" pitchFamily="34" charset="0"/>
              <a:buChar char="•"/>
            </a:pPr>
            <a:r>
              <a:rPr lang="en-US"/>
              <a:t>And data scientists can understand the event-driven data and combine events and discover new insights </a:t>
            </a:r>
          </a:p>
          <a:p>
            <a:pPr marL="342900" indent="-342900">
              <a:buFont typeface="Arial" panose="020B0604020202020204" pitchFamily="34" charset="0"/>
              <a:buChar char="•"/>
            </a:pPr>
            <a:r>
              <a:rPr lang="en-US"/>
              <a:t>This is how you can expedite your journey to become real-time and respond to customers and partners when you need to . </a:t>
            </a:r>
          </a:p>
        </p:txBody>
      </p:sp>
    </p:spTree>
    <p:extLst>
      <p:ext uri="{BB962C8B-B14F-4D97-AF65-F5344CB8AC3E}">
        <p14:creationId xmlns:p14="http://schemas.microsoft.com/office/powerpoint/2010/main" val="168337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8"/>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4"/>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8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8"/>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4"/>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8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135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135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8"/>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135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4"/>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135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8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135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135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1350"/>
          </a:p>
        </p:txBody>
      </p:sp>
      <p:sp>
        <p:nvSpPr>
          <p:cNvPr id="3" name="Title 2">
            <a:extLst>
              <a:ext uri="{FF2B5EF4-FFF2-40B4-BE49-F238E27FC236}">
                <a16:creationId xmlns:a16="http://schemas.microsoft.com/office/drawing/2014/main" id="{64A5F90B-B81F-7A4E-A0B3-DB638DF3235F}"/>
              </a:ext>
            </a:extLst>
          </p:cNvPr>
          <p:cNvSpPr>
            <a:spLocks noGrp="1"/>
          </p:cNvSpPr>
          <p:nvPr userDrawn="1">
            <p:ph type="title" hasCustomPrompt="1"/>
          </p:nvPr>
        </p:nvSpPr>
        <p:spPr>
          <a:xfrm>
            <a:off x="1535963" y="933450"/>
            <a:ext cx="6622888" cy="2491292"/>
          </a:xfrm>
        </p:spPr>
        <p:txBody>
          <a:bodyPr anchor="b" anchorCtr="0"/>
          <a:lstStyle>
            <a:lvl1pPr algn="l">
              <a:lnSpc>
                <a:spcPct val="90000"/>
              </a:lnSpc>
              <a:defRPr sz="6900" b="1">
                <a:solidFill>
                  <a:schemeClr val="bg1"/>
                </a:solidFill>
                <a:latin typeface="Times" panose="02020603050405020304" pitchFamily="18" charset="0"/>
                <a:ea typeface="Open Sans" panose="020B0606030504020204" pitchFamily="34" charset="0"/>
                <a:cs typeface="Times" panose="02020603050405020304" pitchFamily="18" charset="0"/>
              </a:defRPr>
            </a:lvl1pPr>
          </a:lstStyle>
          <a:p>
            <a:r>
              <a:rPr lang="en-US"/>
              <a:t>Master title style</a:t>
            </a:r>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2120885" y="5068774"/>
            <a:ext cx="5909344" cy="1005171"/>
          </a:xfrm>
        </p:spPr>
        <p:txBody>
          <a:bodyPr tIns="0" bIns="0"/>
          <a:lstStyle>
            <a:lvl1pPr marL="7938" indent="0" algn="r">
              <a:spcBef>
                <a:spcPts val="0"/>
              </a:spcBef>
              <a:spcAft>
                <a:spcPts val="250"/>
              </a:spcAft>
              <a:buNone/>
              <a:tabLst/>
              <a:defRPr sz="2400" b="1" i="0">
                <a:solidFill>
                  <a:schemeClr val="bg1"/>
                </a:solidFill>
                <a:latin typeface="Open Sans SemiBold" charset="0"/>
                <a:ea typeface="Open Sans SemiBold" charset="0"/>
                <a:cs typeface="Open Sans SemiBold" charset="0"/>
              </a:defRPr>
            </a:lvl1pPr>
            <a:lvl2pPr marL="7938" indent="0" algn="r">
              <a:spcBef>
                <a:spcPts val="0"/>
              </a:spcBef>
              <a:spcAft>
                <a:spcPts val="300"/>
              </a:spcAft>
              <a:buNone/>
              <a:tabLst/>
              <a:defRPr sz="2400" b="1" i="0">
                <a:solidFill>
                  <a:schemeClr val="bg1"/>
                </a:solidFill>
                <a:latin typeface="Open Sans SemiBold" charset="0"/>
                <a:ea typeface="Open Sans SemiBold" charset="0"/>
                <a:cs typeface="Open Sans SemiBold"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135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1350"/>
          </a:p>
        </p:txBody>
      </p:sp>
      <p:sp>
        <p:nvSpPr>
          <p:cNvPr id="56" name="Slide Number">
            <a:extLst>
              <a:ext uri="{FF2B5EF4-FFF2-40B4-BE49-F238E27FC236}">
                <a16:creationId xmlns:a16="http://schemas.microsoft.com/office/drawing/2014/main" id="{4370A050-9140-48B8-9989-206E74D62483}"/>
              </a:ext>
            </a:extLst>
          </p:cNvPr>
          <p:cNvSpPr txBox="1">
            <a:spLocks noGrp="1"/>
          </p:cNvSpPr>
          <p:nvPr>
            <p:ph type="sldNum" sz="quarter" idx="2"/>
          </p:nvPr>
        </p:nvSpPr>
        <p:spPr>
          <a:xfrm>
            <a:off x="91560" y="6183695"/>
            <a:ext cx="378310" cy="369332"/>
          </a:xfrm>
          <a:prstGeom prst="rect">
            <a:avLst/>
          </a:prstGeom>
          <a:ln w="12700">
            <a:miter lim="400000"/>
          </a:ln>
        </p:spPr>
        <p:txBody>
          <a:bodyPr wrap="none" lIns="76200" tIns="76200" rIns="76200" bIns="76200">
            <a:spAutoFit/>
          </a:bodyPr>
          <a:lstStyle>
            <a:lvl1pPr>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59" name="Footer Placeholder 8">
            <a:extLst>
              <a:ext uri="{FF2B5EF4-FFF2-40B4-BE49-F238E27FC236}">
                <a16:creationId xmlns:a16="http://schemas.microsoft.com/office/drawing/2014/main" id="{468D4C83-4E32-406E-865F-84E36AC55A66}"/>
              </a:ext>
            </a:extLst>
          </p:cNvPr>
          <p:cNvSpPr>
            <a:spLocks noGrp="1"/>
          </p:cNvSpPr>
          <p:nvPr>
            <p:ph type="ftr" sz="quarter" idx="3"/>
          </p:nvPr>
        </p:nvSpPr>
        <p:spPr>
          <a:xfrm>
            <a:off x="129631" y="6482948"/>
            <a:ext cx="1318169" cy="292388"/>
          </a:xfrm>
          <a:prstGeom prst="rect">
            <a:avLst/>
          </a:prstGeom>
        </p:spPr>
        <p:txBody>
          <a:bodyPr vert="horz" lIns="91440" tIns="45720" rIns="91440" bIns="45720" rtlCol="0" anchor="b"/>
          <a:lstStyle>
            <a:lvl1pPr algn="l">
              <a:lnSpc>
                <a:spcPct val="90000"/>
              </a:lnSpc>
              <a:defRPr sz="800">
                <a:solidFill>
                  <a:schemeClr val="bg1"/>
                </a:solidFill>
              </a:defRPr>
            </a:lvl1pPr>
          </a:lstStyle>
          <a:p>
            <a:r>
              <a:rPr lang="en-US"/>
              <a:t>© Solace Proprietary &amp; Confidential</a:t>
            </a:r>
          </a:p>
        </p:txBody>
      </p:sp>
      <p:sp>
        <p:nvSpPr>
          <p:cNvPr id="50" name="object 3">
            <a:extLst>
              <a:ext uri="{FF2B5EF4-FFF2-40B4-BE49-F238E27FC236}">
                <a16:creationId xmlns:a16="http://schemas.microsoft.com/office/drawing/2014/main" id="{02BA2B2F-28E1-46A9-83C6-5EC36752A19C}"/>
              </a:ext>
            </a:extLst>
          </p:cNvPr>
          <p:cNvSpPr/>
          <p:nvPr userDrawn="1"/>
        </p:nvSpPr>
        <p:spPr>
          <a:xfrm>
            <a:off x="9358593" y="409803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53" name="object 13">
            <a:extLst>
              <a:ext uri="{FF2B5EF4-FFF2-40B4-BE49-F238E27FC236}">
                <a16:creationId xmlns:a16="http://schemas.microsoft.com/office/drawing/2014/main" id="{AC947F85-D8E9-4759-B6FD-1648EB1BF720}"/>
              </a:ext>
            </a:extLst>
          </p:cNvPr>
          <p:cNvSpPr/>
          <p:nvPr userDrawn="1"/>
        </p:nvSpPr>
        <p:spPr>
          <a:xfrm>
            <a:off x="10101506" y="409803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60" name="object 23">
            <a:extLst>
              <a:ext uri="{FF2B5EF4-FFF2-40B4-BE49-F238E27FC236}">
                <a16:creationId xmlns:a16="http://schemas.microsoft.com/office/drawing/2014/main" id="{89DE5BBB-276C-4C4A-8787-D11BD0018006}"/>
              </a:ext>
            </a:extLst>
          </p:cNvPr>
          <p:cNvSpPr/>
          <p:nvPr userDrawn="1"/>
        </p:nvSpPr>
        <p:spPr>
          <a:xfrm>
            <a:off x="8609436" y="409803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1350"/>
          </a:p>
        </p:txBody>
      </p:sp>
      <p:sp>
        <p:nvSpPr>
          <p:cNvPr id="61" name="object 33">
            <a:extLst>
              <a:ext uri="{FF2B5EF4-FFF2-40B4-BE49-F238E27FC236}">
                <a16:creationId xmlns:a16="http://schemas.microsoft.com/office/drawing/2014/main" id="{377E428F-5ACF-4D87-9EFF-EFC8411555CF}"/>
              </a:ext>
            </a:extLst>
          </p:cNvPr>
          <p:cNvSpPr/>
          <p:nvPr userDrawn="1"/>
        </p:nvSpPr>
        <p:spPr>
          <a:xfrm>
            <a:off x="2617701" y="4123736"/>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1350"/>
          </a:p>
        </p:txBody>
      </p:sp>
      <p:sp>
        <p:nvSpPr>
          <p:cNvPr id="62" name="object 34">
            <a:extLst>
              <a:ext uri="{FF2B5EF4-FFF2-40B4-BE49-F238E27FC236}">
                <a16:creationId xmlns:a16="http://schemas.microsoft.com/office/drawing/2014/main" id="{E310FD00-2B8C-4A01-AC54-043B93634232}"/>
              </a:ext>
            </a:extLst>
          </p:cNvPr>
          <p:cNvSpPr/>
          <p:nvPr userDrawn="1"/>
        </p:nvSpPr>
        <p:spPr>
          <a:xfrm>
            <a:off x="3366857" y="4123736"/>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1350"/>
          </a:p>
        </p:txBody>
      </p:sp>
      <p:sp>
        <p:nvSpPr>
          <p:cNvPr id="63" name="object 35">
            <a:extLst>
              <a:ext uri="{FF2B5EF4-FFF2-40B4-BE49-F238E27FC236}">
                <a16:creationId xmlns:a16="http://schemas.microsoft.com/office/drawing/2014/main" id="{22F89CDC-9BE5-44B1-A20F-32E81D58FF31}"/>
              </a:ext>
            </a:extLst>
          </p:cNvPr>
          <p:cNvSpPr/>
          <p:nvPr userDrawn="1"/>
        </p:nvSpPr>
        <p:spPr>
          <a:xfrm>
            <a:off x="4116013" y="4123736"/>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1350"/>
          </a:p>
        </p:txBody>
      </p:sp>
      <p:sp>
        <p:nvSpPr>
          <p:cNvPr id="64" name="object 36">
            <a:extLst>
              <a:ext uri="{FF2B5EF4-FFF2-40B4-BE49-F238E27FC236}">
                <a16:creationId xmlns:a16="http://schemas.microsoft.com/office/drawing/2014/main" id="{79234A2A-C563-4AF6-9197-BD4182D78B26}"/>
              </a:ext>
            </a:extLst>
          </p:cNvPr>
          <p:cNvSpPr/>
          <p:nvPr userDrawn="1"/>
        </p:nvSpPr>
        <p:spPr>
          <a:xfrm>
            <a:off x="4865170" y="4123736"/>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1350"/>
          </a:p>
        </p:txBody>
      </p:sp>
      <p:sp>
        <p:nvSpPr>
          <p:cNvPr id="65" name="object 37">
            <a:extLst>
              <a:ext uri="{FF2B5EF4-FFF2-40B4-BE49-F238E27FC236}">
                <a16:creationId xmlns:a16="http://schemas.microsoft.com/office/drawing/2014/main" id="{4F65628B-5667-401B-9D9F-68B283EE5CB9}"/>
              </a:ext>
            </a:extLst>
          </p:cNvPr>
          <p:cNvSpPr/>
          <p:nvPr userDrawn="1"/>
        </p:nvSpPr>
        <p:spPr>
          <a:xfrm>
            <a:off x="5614326" y="4123736"/>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1350"/>
          </a:p>
        </p:txBody>
      </p:sp>
      <p:sp>
        <p:nvSpPr>
          <p:cNvPr id="66" name="object 38">
            <a:extLst>
              <a:ext uri="{FF2B5EF4-FFF2-40B4-BE49-F238E27FC236}">
                <a16:creationId xmlns:a16="http://schemas.microsoft.com/office/drawing/2014/main" id="{488AFE9B-9D23-44C6-A46F-071B5207D864}"/>
              </a:ext>
            </a:extLst>
          </p:cNvPr>
          <p:cNvSpPr/>
          <p:nvPr userDrawn="1"/>
        </p:nvSpPr>
        <p:spPr>
          <a:xfrm>
            <a:off x="6363483" y="4123736"/>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1350"/>
          </a:p>
        </p:txBody>
      </p:sp>
      <p:sp>
        <p:nvSpPr>
          <p:cNvPr id="67" name="object 39">
            <a:extLst>
              <a:ext uri="{FF2B5EF4-FFF2-40B4-BE49-F238E27FC236}">
                <a16:creationId xmlns:a16="http://schemas.microsoft.com/office/drawing/2014/main" id="{BC3DC380-9F3A-4894-A817-97B2F3C8A749}"/>
              </a:ext>
            </a:extLst>
          </p:cNvPr>
          <p:cNvSpPr/>
          <p:nvPr userDrawn="1"/>
        </p:nvSpPr>
        <p:spPr>
          <a:xfrm>
            <a:off x="7112637" y="4123736"/>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1350"/>
          </a:p>
        </p:txBody>
      </p:sp>
      <p:sp>
        <p:nvSpPr>
          <p:cNvPr id="68" name="object 40">
            <a:extLst>
              <a:ext uri="{FF2B5EF4-FFF2-40B4-BE49-F238E27FC236}">
                <a16:creationId xmlns:a16="http://schemas.microsoft.com/office/drawing/2014/main" id="{98AD467F-B0C4-49DA-9DCA-3862EC150364}"/>
              </a:ext>
            </a:extLst>
          </p:cNvPr>
          <p:cNvSpPr/>
          <p:nvPr userDrawn="1"/>
        </p:nvSpPr>
        <p:spPr>
          <a:xfrm>
            <a:off x="7861792" y="4123736"/>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1350"/>
          </a:p>
        </p:txBody>
      </p:sp>
      <p:sp>
        <p:nvSpPr>
          <p:cNvPr id="69" name="object 41">
            <a:extLst>
              <a:ext uri="{FF2B5EF4-FFF2-40B4-BE49-F238E27FC236}">
                <a16:creationId xmlns:a16="http://schemas.microsoft.com/office/drawing/2014/main" id="{222AA05A-8F40-446A-9D95-60556A1A1DEA}"/>
              </a:ext>
            </a:extLst>
          </p:cNvPr>
          <p:cNvSpPr/>
          <p:nvPr userDrawn="1"/>
        </p:nvSpPr>
        <p:spPr>
          <a:xfrm>
            <a:off x="8610950" y="4123736"/>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1350"/>
          </a:p>
        </p:txBody>
      </p:sp>
      <p:sp>
        <p:nvSpPr>
          <p:cNvPr id="70" name="object 42">
            <a:extLst>
              <a:ext uri="{FF2B5EF4-FFF2-40B4-BE49-F238E27FC236}">
                <a16:creationId xmlns:a16="http://schemas.microsoft.com/office/drawing/2014/main" id="{0ECE44EC-5CEE-4052-B399-39CFB7126325}"/>
              </a:ext>
            </a:extLst>
          </p:cNvPr>
          <p:cNvSpPr/>
          <p:nvPr userDrawn="1"/>
        </p:nvSpPr>
        <p:spPr>
          <a:xfrm>
            <a:off x="9360107" y="4123736"/>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1350"/>
          </a:p>
        </p:txBody>
      </p:sp>
      <p:sp>
        <p:nvSpPr>
          <p:cNvPr id="71" name="object 43">
            <a:extLst>
              <a:ext uri="{FF2B5EF4-FFF2-40B4-BE49-F238E27FC236}">
                <a16:creationId xmlns:a16="http://schemas.microsoft.com/office/drawing/2014/main" id="{35648ABD-860B-479D-8BF2-E4E97746756B}"/>
              </a:ext>
            </a:extLst>
          </p:cNvPr>
          <p:cNvSpPr/>
          <p:nvPr userDrawn="1"/>
        </p:nvSpPr>
        <p:spPr>
          <a:xfrm>
            <a:off x="10109263" y="4123736"/>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1350"/>
          </a:p>
        </p:txBody>
      </p:sp>
      <p:sp>
        <p:nvSpPr>
          <p:cNvPr id="72" name="object 44">
            <a:extLst>
              <a:ext uri="{FF2B5EF4-FFF2-40B4-BE49-F238E27FC236}">
                <a16:creationId xmlns:a16="http://schemas.microsoft.com/office/drawing/2014/main" id="{48D00AAA-BE6C-4133-A081-DFF872D4E689}"/>
              </a:ext>
            </a:extLst>
          </p:cNvPr>
          <p:cNvSpPr/>
          <p:nvPr userDrawn="1"/>
        </p:nvSpPr>
        <p:spPr>
          <a:xfrm>
            <a:off x="10858419" y="4123736"/>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1350"/>
          </a:p>
        </p:txBody>
      </p:sp>
      <p:sp>
        <p:nvSpPr>
          <p:cNvPr id="73" name="object 45">
            <a:extLst>
              <a:ext uri="{FF2B5EF4-FFF2-40B4-BE49-F238E27FC236}">
                <a16:creationId xmlns:a16="http://schemas.microsoft.com/office/drawing/2014/main" id="{D3573513-F7E7-47B5-9F5F-ACB345C69836}"/>
              </a:ext>
            </a:extLst>
          </p:cNvPr>
          <p:cNvSpPr/>
          <p:nvPr userDrawn="1"/>
        </p:nvSpPr>
        <p:spPr>
          <a:xfrm>
            <a:off x="11607576" y="4123736"/>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1350"/>
          </a:p>
        </p:txBody>
      </p:sp>
    </p:spTree>
    <p:extLst>
      <p:ext uri="{BB962C8B-B14F-4D97-AF65-F5344CB8AC3E}">
        <p14:creationId xmlns:p14="http://schemas.microsoft.com/office/powerpoint/2010/main" val="426629417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pen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1" y="88569"/>
            <a:ext cx="11027683" cy="976707"/>
          </a:xfrm>
        </p:spPr>
        <p:txBody>
          <a:bodyPr anchor="ctr" anchorCtr="0"/>
          <a:lstStyle>
            <a:lvl1pPr>
              <a:lnSpc>
                <a:spcPct val="90000"/>
              </a:lnSpc>
              <a:defRPr sz="3300" b="0">
                <a:solidFill>
                  <a:schemeClr val="tx1"/>
                </a:solidFill>
              </a:defRPr>
            </a:lvl1pPr>
          </a:lstStyle>
          <a:p>
            <a:r>
              <a:rPr lang="en-US"/>
              <a:t>Click to edit Master title style</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4318" y="2673"/>
            <a:ext cx="642913" cy="1097304"/>
          </a:xfrm>
          <a:prstGeom prst="rect">
            <a:avLst/>
          </a:prstGeom>
        </p:spPr>
      </p:pic>
      <p:sp>
        <p:nvSpPr>
          <p:cNvPr id="8" name="Rectangle 7">
            <a:extLst>
              <a:ext uri="{FF2B5EF4-FFF2-40B4-BE49-F238E27FC236}">
                <a16:creationId xmlns:a16="http://schemas.microsoft.com/office/drawing/2014/main" id="{F90F2FB9-7C3A-4DF9-B222-16EAE2B988BE}"/>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Slide Number">
            <a:extLst>
              <a:ext uri="{FF2B5EF4-FFF2-40B4-BE49-F238E27FC236}">
                <a16:creationId xmlns:a16="http://schemas.microsoft.com/office/drawing/2014/main" id="{AB761A80-7FA4-4FF6-8C53-7B39D8DC89FA}"/>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9" name="Footer Placeholder 8">
            <a:extLst>
              <a:ext uri="{FF2B5EF4-FFF2-40B4-BE49-F238E27FC236}">
                <a16:creationId xmlns:a16="http://schemas.microsoft.com/office/drawing/2014/main" id="{20E39699-0334-4566-9B6A-DF836AB950E7}"/>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153461586"/>
      </p:ext>
    </p:extLst>
  </p:cSld>
  <p:clrMapOvr>
    <a:overrideClrMapping bg1="dk1" tx1="lt1" bg2="dk2" tx2="lt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6705600" y="1089258"/>
            <a:ext cx="5486400" cy="576874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69"/>
            <a:ext cx="11367783" cy="976707"/>
          </a:xfrm>
        </p:spPr>
        <p:txBody>
          <a:bodyPr anchor="ctr" anchorCtr="0"/>
          <a:lstStyle>
            <a:lvl1pPr>
              <a:lnSpc>
                <a:spcPct val="90000"/>
              </a:lnSpc>
              <a:defRPr sz="3300" b="0">
                <a:solidFill>
                  <a:srgbClr val="474747"/>
                </a:solidFill>
              </a:defRPr>
            </a:lvl1pPr>
          </a:lstStyle>
          <a:p>
            <a:r>
              <a:rPr lang="en-US"/>
              <a:t>Click to edit Master title style</a:t>
            </a:r>
          </a:p>
        </p:txBody>
      </p:sp>
      <p:sp>
        <p:nvSpPr>
          <p:cNvPr id="22" name="Text Placeholder 7">
            <a:extLst>
              <a:ext uri="{FF2B5EF4-FFF2-40B4-BE49-F238E27FC236}">
                <a16:creationId xmlns:a16="http://schemas.microsoft.com/office/drawing/2014/main" id="{25A7B58D-A6EC-43C9-8E17-BEE465D370F2}"/>
              </a:ext>
            </a:extLst>
          </p:cNvPr>
          <p:cNvSpPr>
            <a:spLocks noGrp="1"/>
          </p:cNvSpPr>
          <p:nvPr>
            <p:ph type="body" sz="quarter" idx="12"/>
          </p:nvPr>
        </p:nvSpPr>
        <p:spPr>
          <a:xfrm>
            <a:off x="598261" y="1347854"/>
            <a:ext cx="5768250" cy="4800600"/>
          </a:xfrm>
        </p:spPr>
        <p:txBody>
          <a:bodyPr/>
          <a:lstStyle>
            <a:lvl1pPr>
              <a:defRPr b="1"/>
            </a:lvl1pPr>
          </a:lstStyle>
          <a:p>
            <a:pPr lvl="0"/>
            <a:r>
              <a:rPr lang="en-US"/>
              <a:t>Edit Master text styles</a:t>
            </a:r>
          </a:p>
          <a:p>
            <a:pPr lvl="1"/>
            <a:r>
              <a:rPr lang="en-US"/>
              <a:t>Second level</a:t>
            </a:r>
          </a:p>
          <a:p>
            <a:pPr lvl="2"/>
            <a:r>
              <a:rPr lang="en-US"/>
              <a:t>Third level</a:t>
            </a:r>
          </a:p>
        </p:txBody>
      </p:sp>
      <p:sp>
        <p:nvSpPr>
          <p:cNvPr id="23" name="Content Placeholder 3">
            <a:extLst>
              <a:ext uri="{FF2B5EF4-FFF2-40B4-BE49-F238E27FC236}">
                <a16:creationId xmlns:a16="http://schemas.microsoft.com/office/drawing/2014/main" id="{35C50785-A2A4-4A43-88A7-3F974F399D50}"/>
              </a:ext>
            </a:extLst>
          </p:cNvPr>
          <p:cNvSpPr>
            <a:spLocks noGrp="1"/>
          </p:cNvSpPr>
          <p:nvPr>
            <p:ph sz="quarter" idx="14"/>
          </p:nvPr>
        </p:nvSpPr>
        <p:spPr>
          <a:xfrm>
            <a:off x="7006590" y="1347470"/>
            <a:ext cx="4959454" cy="48006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79F96310-6F39-4DDC-995E-2454DB53EB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23575" y="6340475"/>
            <a:ext cx="1142587" cy="317385"/>
          </a:xfrm>
          <a:prstGeom prst="rect">
            <a:avLst/>
          </a:prstGeom>
        </p:spPr>
      </p:pic>
      <p:sp>
        <p:nvSpPr>
          <p:cNvPr id="9" name="Slide Number">
            <a:extLst>
              <a:ext uri="{FF2B5EF4-FFF2-40B4-BE49-F238E27FC236}">
                <a16:creationId xmlns:a16="http://schemas.microsoft.com/office/drawing/2014/main" id="{9F0656B5-62AF-4B84-8F7F-1B37DFE224CE}"/>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13" name="Footer Placeholder 8">
            <a:extLst>
              <a:ext uri="{FF2B5EF4-FFF2-40B4-BE49-F238E27FC236}">
                <a16:creationId xmlns:a16="http://schemas.microsoft.com/office/drawing/2014/main" id="{9D7E7D13-450A-464A-AEAA-F4BFF61A1F03}"/>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332206075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Emphasis/Image Righ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8991600" y="1092433"/>
            <a:ext cx="3200400" cy="576556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0" y="1337310"/>
            <a:ext cx="3886200" cy="4810760"/>
          </a:xfrm>
        </p:spPr>
        <p:txBody>
          <a:bodyPr/>
          <a:lstStyle/>
          <a:p>
            <a:pPr lvl="0"/>
            <a:r>
              <a:rPr lang="en-US"/>
              <a:t>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92354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69"/>
            <a:ext cx="11380380" cy="976707"/>
          </a:xfrm>
        </p:spPr>
        <p:txBody>
          <a:bodyPr anchor="ctr" anchorCtr="0"/>
          <a:lstStyle>
            <a:lvl1pPr>
              <a:lnSpc>
                <a:spcPct val="90000"/>
              </a:lnSpc>
              <a:defRPr sz="3300" b="0">
                <a:solidFill>
                  <a:srgbClr val="47474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4811713" y="1337310"/>
            <a:ext cx="3886200" cy="4810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a:extLst>
              <a:ext uri="{FF2B5EF4-FFF2-40B4-BE49-F238E27FC236}">
                <a16:creationId xmlns:a16="http://schemas.microsoft.com/office/drawing/2014/main" id="{6473F42A-DDF2-4B88-8A2A-08F0CC9134D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23575" y="6340475"/>
            <a:ext cx="1142587" cy="317385"/>
          </a:xfrm>
          <a:prstGeom prst="rect">
            <a:avLst/>
          </a:prstGeom>
        </p:spPr>
      </p:pic>
      <p:sp>
        <p:nvSpPr>
          <p:cNvPr id="10" name="Slide Number">
            <a:extLst>
              <a:ext uri="{FF2B5EF4-FFF2-40B4-BE49-F238E27FC236}">
                <a16:creationId xmlns:a16="http://schemas.microsoft.com/office/drawing/2014/main" id="{EBD9FDA3-8AFE-4C46-A9F6-C9BD1362D3CE}"/>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13" name="Footer Placeholder 8">
            <a:extLst>
              <a:ext uri="{FF2B5EF4-FFF2-40B4-BE49-F238E27FC236}">
                <a16:creationId xmlns:a16="http://schemas.microsoft.com/office/drawing/2014/main" id="{056DC0C7-8DF8-493B-A537-DAB5CE8DE52C}"/>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412824397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88861"/>
            <a:ext cx="5486400" cy="576913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772150" y="1325880"/>
            <a:ext cx="6103620" cy="4928300"/>
          </a:xfrm>
        </p:spPr>
        <p:txBody>
          <a:bodyPr/>
          <a:lstStyle/>
          <a:p>
            <a:pPr lvl="0"/>
            <a:r>
              <a:rPr lang="en-US"/>
              <a:t>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0" y="88569"/>
            <a:ext cx="11277510" cy="976707"/>
          </a:xfrm>
        </p:spPr>
        <p:txBody>
          <a:bodyPr anchor="ctr" anchorCtr="0"/>
          <a:lstStyle>
            <a:lvl1pPr>
              <a:lnSpc>
                <a:spcPct val="90000"/>
              </a:lnSpc>
              <a:defRPr sz="3300" b="0">
                <a:solidFill>
                  <a:srgbClr val="474747"/>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598260" y="1325880"/>
            <a:ext cx="4533810" cy="4909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sp>
        <p:nvSpPr>
          <p:cNvPr id="9" name="Slide Number">
            <a:extLst>
              <a:ext uri="{FF2B5EF4-FFF2-40B4-BE49-F238E27FC236}">
                <a16:creationId xmlns:a16="http://schemas.microsoft.com/office/drawing/2014/main" id="{BB797894-C356-4A2C-8C99-96A570AC05BE}"/>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10" name="Footer Placeholder 8">
            <a:extLst>
              <a:ext uri="{FF2B5EF4-FFF2-40B4-BE49-F238E27FC236}">
                <a16:creationId xmlns:a16="http://schemas.microsoft.com/office/drawing/2014/main" id="{D6921899-871D-4795-90E8-8EFA91132E72}"/>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357709794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1090449"/>
            <a:ext cx="3200400" cy="576755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3646374" y="1337310"/>
            <a:ext cx="3886200" cy="4810760"/>
          </a:xfrm>
        </p:spPr>
        <p:txBody>
          <a:bodyPr/>
          <a:lstStyle/>
          <a:p>
            <a:pPr lvl="0"/>
            <a:r>
              <a:rPr lang="en-US"/>
              <a:t>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243840" y="1337310"/>
            <a:ext cx="2743200" cy="4810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598261" y="88569"/>
            <a:ext cx="11147766" cy="976707"/>
          </a:xfrm>
        </p:spPr>
        <p:txBody>
          <a:bodyPr anchor="ctr" anchorCtr="0"/>
          <a:lstStyle>
            <a:lvl1pPr>
              <a:lnSpc>
                <a:spcPct val="90000"/>
              </a:lnSpc>
              <a:defRPr sz="3300" b="0">
                <a:solidFill>
                  <a:srgbClr val="47474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7859826" y="1337310"/>
            <a:ext cx="3886200" cy="4810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a:extLst>
              <a:ext uri="{FF2B5EF4-FFF2-40B4-BE49-F238E27FC236}">
                <a16:creationId xmlns:a16="http://schemas.microsoft.com/office/drawing/2014/main" id="{1A051EEE-155A-45B5-9A02-8CED6140336D}"/>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10" name="Footer Placeholder 8">
            <a:extLst>
              <a:ext uri="{FF2B5EF4-FFF2-40B4-BE49-F238E27FC236}">
                <a16:creationId xmlns:a16="http://schemas.microsoft.com/office/drawing/2014/main" id="{92BCACAC-261E-42C0-9717-559AC0988ECA}"/>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402122948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Title Page">
    <p:bg>
      <p:bgPr>
        <a:solidFill>
          <a:srgbClr val="00C895"/>
        </a:solid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BAAB427-F9E2-4129-AC6E-EC99D1F0232B}"/>
              </a:ext>
            </a:extLst>
          </p:cNvPr>
          <p:cNvSpPr/>
          <p:nvPr userDrawn="1"/>
        </p:nvSpPr>
        <p:spPr>
          <a:xfrm>
            <a:off x="9358593" y="477431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900"/>
          </a:p>
        </p:txBody>
      </p:sp>
      <p:sp>
        <p:nvSpPr>
          <p:cNvPr id="6" name="object 3">
            <a:extLst>
              <a:ext uri="{FF2B5EF4-FFF2-40B4-BE49-F238E27FC236}">
                <a16:creationId xmlns:a16="http://schemas.microsoft.com/office/drawing/2014/main" id="{9D62BEA4-FCBA-4B3C-BBBD-03128A83944F}"/>
              </a:ext>
            </a:extLst>
          </p:cNvPr>
          <p:cNvSpPr/>
          <p:nvPr userDrawn="1"/>
        </p:nvSpPr>
        <p:spPr>
          <a:xfrm>
            <a:off x="9358593" y="408850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900"/>
          </a:p>
        </p:txBody>
      </p:sp>
      <p:sp>
        <p:nvSpPr>
          <p:cNvPr id="7" name="object 4">
            <a:extLst>
              <a:ext uri="{FF2B5EF4-FFF2-40B4-BE49-F238E27FC236}">
                <a16:creationId xmlns:a16="http://schemas.microsoft.com/office/drawing/2014/main" id="{975EC605-EDA3-4E46-92C5-04DA5E30266B}"/>
              </a:ext>
            </a:extLst>
          </p:cNvPr>
          <p:cNvSpPr/>
          <p:nvPr userDrawn="1"/>
        </p:nvSpPr>
        <p:spPr>
          <a:xfrm>
            <a:off x="9358593" y="340270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900"/>
          </a:p>
        </p:txBody>
      </p:sp>
      <p:sp>
        <p:nvSpPr>
          <p:cNvPr id="9" name="object 5">
            <a:extLst>
              <a:ext uri="{FF2B5EF4-FFF2-40B4-BE49-F238E27FC236}">
                <a16:creationId xmlns:a16="http://schemas.microsoft.com/office/drawing/2014/main" id="{5A2D9B08-FD35-4CEB-A6F2-CD75BCC5E2E1}"/>
              </a:ext>
            </a:extLst>
          </p:cNvPr>
          <p:cNvSpPr/>
          <p:nvPr userDrawn="1"/>
        </p:nvSpPr>
        <p:spPr>
          <a:xfrm>
            <a:off x="9358592" y="2716898"/>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900"/>
          </a:p>
        </p:txBody>
      </p:sp>
      <p:sp>
        <p:nvSpPr>
          <p:cNvPr id="10" name="object 6">
            <a:extLst>
              <a:ext uri="{FF2B5EF4-FFF2-40B4-BE49-F238E27FC236}">
                <a16:creationId xmlns:a16="http://schemas.microsoft.com/office/drawing/2014/main" id="{C5628A51-4D72-4F98-9E6A-C48EBC2830C5}"/>
              </a:ext>
            </a:extLst>
          </p:cNvPr>
          <p:cNvSpPr/>
          <p:nvPr userDrawn="1"/>
        </p:nvSpPr>
        <p:spPr>
          <a:xfrm>
            <a:off x="9358593" y="2031094"/>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900"/>
          </a:p>
        </p:txBody>
      </p:sp>
      <p:sp>
        <p:nvSpPr>
          <p:cNvPr id="11" name="object 7">
            <a:extLst>
              <a:ext uri="{FF2B5EF4-FFF2-40B4-BE49-F238E27FC236}">
                <a16:creationId xmlns:a16="http://schemas.microsoft.com/office/drawing/2014/main" id="{35C0F50B-B41A-4642-ABC6-B4E26757F366}"/>
              </a:ext>
            </a:extLst>
          </p:cNvPr>
          <p:cNvSpPr/>
          <p:nvPr userDrawn="1"/>
        </p:nvSpPr>
        <p:spPr>
          <a:xfrm>
            <a:off x="9358593" y="134528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900"/>
          </a:p>
        </p:txBody>
      </p:sp>
      <p:sp>
        <p:nvSpPr>
          <p:cNvPr id="12" name="object 8">
            <a:extLst>
              <a:ext uri="{FF2B5EF4-FFF2-40B4-BE49-F238E27FC236}">
                <a16:creationId xmlns:a16="http://schemas.microsoft.com/office/drawing/2014/main" id="{CBE1AD97-DFAB-4543-97B8-178F702B4016}"/>
              </a:ext>
            </a:extLst>
          </p:cNvPr>
          <p:cNvSpPr/>
          <p:nvPr userDrawn="1"/>
        </p:nvSpPr>
        <p:spPr>
          <a:xfrm>
            <a:off x="9358593" y="65948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900"/>
          </a:p>
        </p:txBody>
      </p:sp>
      <p:sp>
        <p:nvSpPr>
          <p:cNvPr id="14" name="object 9">
            <a:extLst>
              <a:ext uri="{FF2B5EF4-FFF2-40B4-BE49-F238E27FC236}">
                <a16:creationId xmlns:a16="http://schemas.microsoft.com/office/drawing/2014/main" id="{EB00F915-CBF8-40C9-BA1E-9AFD631A6629}"/>
              </a:ext>
            </a:extLst>
          </p:cNvPr>
          <p:cNvSpPr/>
          <p:nvPr userDrawn="1"/>
        </p:nvSpPr>
        <p:spPr>
          <a:xfrm>
            <a:off x="9358593"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900"/>
          </a:p>
        </p:txBody>
      </p:sp>
      <p:sp>
        <p:nvSpPr>
          <p:cNvPr id="17" name="object 12">
            <a:extLst>
              <a:ext uri="{FF2B5EF4-FFF2-40B4-BE49-F238E27FC236}">
                <a16:creationId xmlns:a16="http://schemas.microsoft.com/office/drawing/2014/main" id="{CB2865E2-2914-4826-BE7C-6A0B248C9469}"/>
              </a:ext>
            </a:extLst>
          </p:cNvPr>
          <p:cNvSpPr/>
          <p:nvPr userDrawn="1"/>
        </p:nvSpPr>
        <p:spPr>
          <a:xfrm>
            <a:off x="10101506" y="477431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900"/>
          </a:p>
        </p:txBody>
      </p:sp>
      <p:sp>
        <p:nvSpPr>
          <p:cNvPr id="18" name="object 13">
            <a:extLst>
              <a:ext uri="{FF2B5EF4-FFF2-40B4-BE49-F238E27FC236}">
                <a16:creationId xmlns:a16="http://schemas.microsoft.com/office/drawing/2014/main" id="{16C0C89A-7283-43A9-AA8D-372618ABD126}"/>
              </a:ext>
            </a:extLst>
          </p:cNvPr>
          <p:cNvSpPr/>
          <p:nvPr userDrawn="1"/>
        </p:nvSpPr>
        <p:spPr>
          <a:xfrm>
            <a:off x="10101506" y="408850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900"/>
          </a:p>
        </p:txBody>
      </p:sp>
      <p:sp>
        <p:nvSpPr>
          <p:cNvPr id="19" name="object 14">
            <a:extLst>
              <a:ext uri="{FF2B5EF4-FFF2-40B4-BE49-F238E27FC236}">
                <a16:creationId xmlns:a16="http://schemas.microsoft.com/office/drawing/2014/main" id="{D2494E57-22BC-4712-AD68-3AE5748FDC19}"/>
              </a:ext>
            </a:extLst>
          </p:cNvPr>
          <p:cNvSpPr/>
          <p:nvPr userDrawn="1"/>
        </p:nvSpPr>
        <p:spPr>
          <a:xfrm>
            <a:off x="10101506" y="340270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900"/>
          </a:p>
        </p:txBody>
      </p:sp>
      <p:sp>
        <p:nvSpPr>
          <p:cNvPr id="20" name="object 15">
            <a:extLst>
              <a:ext uri="{FF2B5EF4-FFF2-40B4-BE49-F238E27FC236}">
                <a16:creationId xmlns:a16="http://schemas.microsoft.com/office/drawing/2014/main" id="{73229038-4299-4FA0-8F08-721E94C82F1A}"/>
              </a:ext>
            </a:extLst>
          </p:cNvPr>
          <p:cNvSpPr/>
          <p:nvPr userDrawn="1"/>
        </p:nvSpPr>
        <p:spPr>
          <a:xfrm>
            <a:off x="10101505" y="2716898"/>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900"/>
          </a:p>
        </p:txBody>
      </p:sp>
      <p:sp>
        <p:nvSpPr>
          <p:cNvPr id="21" name="object 16">
            <a:extLst>
              <a:ext uri="{FF2B5EF4-FFF2-40B4-BE49-F238E27FC236}">
                <a16:creationId xmlns:a16="http://schemas.microsoft.com/office/drawing/2014/main" id="{6CE66923-71F2-471C-8D41-6DB5671C3865}"/>
              </a:ext>
            </a:extLst>
          </p:cNvPr>
          <p:cNvSpPr/>
          <p:nvPr userDrawn="1"/>
        </p:nvSpPr>
        <p:spPr>
          <a:xfrm>
            <a:off x="10101506" y="2031094"/>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900"/>
          </a:p>
        </p:txBody>
      </p:sp>
      <p:sp>
        <p:nvSpPr>
          <p:cNvPr id="22" name="object 17">
            <a:extLst>
              <a:ext uri="{FF2B5EF4-FFF2-40B4-BE49-F238E27FC236}">
                <a16:creationId xmlns:a16="http://schemas.microsoft.com/office/drawing/2014/main" id="{C4012702-244C-4208-8C7C-C9EF86DF65C9}"/>
              </a:ext>
            </a:extLst>
          </p:cNvPr>
          <p:cNvSpPr/>
          <p:nvPr userDrawn="1"/>
        </p:nvSpPr>
        <p:spPr>
          <a:xfrm>
            <a:off x="10101506" y="134528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900"/>
          </a:p>
        </p:txBody>
      </p:sp>
      <p:sp>
        <p:nvSpPr>
          <p:cNvPr id="23" name="object 18">
            <a:extLst>
              <a:ext uri="{FF2B5EF4-FFF2-40B4-BE49-F238E27FC236}">
                <a16:creationId xmlns:a16="http://schemas.microsoft.com/office/drawing/2014/main" id="{2A4B0196-E84F-43C4-B192-EA779C970217}"/>
              </a:ext>
            </a:extLst>
          </p:cNvPr>
          <p:cNvSpPr/>
          <p:nvPr userDrawn="1"/>
        </p:nvSpPr>
        <p:spPr>
          <a:xfrm>
            <a:off x="10101506" y="65948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900"/>
          </a:p>
        </p:txBody>
      </p:sp>
      <p:sp>
        <p:nvSpPr>
          <p:cNvPr id="24" name="object 19">
            <a:extLst>
              <a:ext uri="{FF2B5EF4-FFF2-40B4-BE49-F238E27FC236}">
                <a16:creationId xmlns:a16="http://schemas.microsoft.com/office/drawing/2014/main" id="{6A26D7D3-FA1A-4B40-BC5D-F1DCE2830102}"/>
              </a:ext>
            </a:extLst>
          </p:cNvPr>
          <p:cNvSpPr/>
          <p:nvPr userDrawn="1"/>
        </p:nvSpPr>
        <p:spPr>
          <a:xfrm>
            <a:off x="1010150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900"/>
          </a:p>
        </p:txBody>
      </p:sp>
      <p:sp>
        <p:nvSpPr>
          <p:cNvPr id="27" name="object 22">
            <a:extLst>
              <a:ext uri="{FF2B5EF4-FFF2-40B4-BE49-F238E27FC236}">
                <a16:creationId xmlns:a16="http://schemas.microsoft.com/office/drawing/2014/main" id="{8F75541E-8516-41CA-95E3-88F21CB0FDF1}"/>
              </a:ext>
            </a:extLst>
          </p:cNvPr>
          <p:cNvSpPr/>
          <p:nvPr userDrawn="1"/>
        </p:nvSpPr>
        <p:spPr>
          <a:xfrm>
            <a:off x="8609436" y="4774310"/>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5"/>
                </a:lnTo>
                <a:lnTo>
                  <a:pt x="332887" y="839095"/>
                </a:lnTo>
                <a:lnTo>
                  <a:pt x="377623" y="846394"/>
                </a:lnTo>
                <a:lnTo>
                  <a:pt x="423798" y="848885"/>
                </a:lnTo>
                <a:lnTo>
                  <a:pt x="469977" y="846394"/>
                </a:lnTo>
                <a:lnTo>
                  <a:pt x="514715" y="839095"/>
                </a:lnTo>
                <a:lnTo>
                  <a:pt x="557755" y="827245"/>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5000"/>
            </a:srgbClr>
          </a:solidFill>
        </p:spPr>
        <p:txBody>
          <a:bodyPr wrap="square" lIns="0" tIns="0" rIns="0" bIns="0" rtlCol="0"/>
          <a:lstStyle/>
          <a:p>
            <a:endParaRPr sz="900"/>
          </a:p>
        </p:txBody>
      </p:sp>
      <p:sp>
        <p:nvSpPr>
          <p:cNvPr id="28" name="object 23">
            <a:extLst>
              <a:ext uri="{FF2B5EF4-FFF2-40B4-BE49-F238E27FC236}">
                <a16:creationId xmlns:a16="http://schemas.microsoft.com/office/drawing/2014/main" id="{9F33A92B-A6C6-4E9E-A89E-1450B5DE4265}"/>
              </a:ext>
            </a:extLst>
          </p:cNvPr>
          <p:cNvSpPr/>
          <p:nvPr userDrawn="1"/>
        </p:nvSpPr>
        <p:spPr>
          <a:xfrm>
            <a:off x="8609436" y="408850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50000"/>
            </a:srgbClr>
          </a:solidFill>
        </p:spPr>
        <p:txBody>
          <a:bodyPr wrap="square" lIns="0" tIns="0" rIns="0" bIns="0" rtlCol="0"/>
          <a:lstStyle/>
          <a:p>
            <a:endParaRPr sz="900"/>
          </a:p>
        </p:txBody>
      </p:sp>
      <p:sp>
        <p:nvSpPr>
          <p:cNvPr id="29" name="object 24">
            <a:extLst>
              <a:ext uri="{FF2B5EF4-FFF2-40B4-BE49-F238E27FC236}">
                <a16:creationId xmlns:a16="http://schemas.microsoft.com/office/drawing/2014/main" id="{9CABB628-DF7B-46EE-92DF-35F9FA3A0F24}"/>
              </a:ext>
            </a:extLst>
          </p:cNvPr>
          <p:cNvSpPr/>
          <p:nvPr userDrawn="1"/>
        </p:nvSpPr>
        <p:spPr>
          <a:xfrm>
            <a:off x="8609436" y="340270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5000"/>
            </a:srgbClr>
          </a:solidFill>
        </p:spPr>
        <p:txBody>
          <a:bodyPr wrap="square" lIns="0" tIns="0" rIns="0" bIns="0" rtlCol="0"/>
          <a:lstStyle/>
          <a:p>
            <a:endParaRPr sz="900"/>
          </a:p>
        </p:txBody>
      </p:sp>
      <p:sp>
        <p:nvSpPr>
          <p:cNvPr id="30" name="object 25">
            <a:extLst>
              <a:ext uri="{FF2B5EF4-FFF2-40B4-BE49-F238E27FC236}">
                <a16:creationId xmlns:a16="http://schemas.microsoft.com/office/drawing/2014/main" id="{D7C38847-2EBE-4F23-BC0B-0E416A7588B2}"/>
              </a:ext>
            </a:extLst>
          </p:cNvPr>
          <p:cNvSpPr/>
          <p:nvPr userDrawn="1"/>
        </p:nvSpPr>
        <p:spPr>
          <a:xfrm>
            <a:off x="8609435" y="2716898"/>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7999"/>
            </a:srgbClr>
          </a:solidFill>
        </p:spPr>
        <p:txBody>
          <a:bodyPr wrap="square" lIns="0" tIns="0" rIns="0" bIns="0" rtlCol="0"/>
          <a:lstStyle/>
          <a:p>
            <a:endParaRPr sz="900"/>
          </a:p>
        </p:txBody>
      </p:sp>
      <p:sp>
        <p:nvSpPr>
          <p:cNvPr id="31" name="object 26">
            <a:extLst>
              <a:ext uri="{FF2B5EF4-FFF2-40B4-BE49-F238E27FC236}">
                <a16:creationId xmlns:a16="http://schemas.microsoft.com/office/drawing/2014/main" id="{441C7DC6-1247-4A62-8E96-2048692D330F}"/>
              </a:ext>
            </a:extLst>
          </p:cNvPr>
          <p:cNvSpPr/>
          <p:nvPr userDrawn="1"/>
        </p:nvSpPr>
        <p:spPr>
          <a:xfrm>
            <a:off x="8609436" y="2031094"/>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40000"/>
            </a:srgbClr>
          </a:solidFill>
        </p:spPr>
        <p:txBody>
          <a:bodyPr wrap="square" lIns="0" tIns="0" rIns="0" bIns="0" rtlCol="0"/>
          <a:lstStyle/>
          <a:p>
            <a:endParaRPr sz="900"/>
          </a:p>
        </p:txBody>
      </p:sp>
      <p:sp>
        <p:nvSpPr>
          <p:cNvPr id="32" name="object 27">
            <a:extLst>
              <a:ext uri="{FF2B5EF4-FFF2-40B4-BE49-F238E27FC236}">
                <a16:creationId xmlns:a16="http://schemas.microsoft.com/office/drawing/2014/main" id="{B1D8FB7B-AFCB-40E1-A990-A454F929F150}"/>
              </a:ext>
            </a:extLst>
          </p:cNvPr>
          <p:cNvSpPr/>
          <p:nvPr userDrawn="1"/>
        </p:nvSpPr>
        <p:spPr>
          <a:xfrm>
            <a:off x="8609436" y="1345289"/>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5000"/>
            </a:srgbClr>
          </a:solidFill>
        </p:spPr>
        <p:txBody>
          <a:bodyPr wrap="square" lIns="0" tIns="0" rIns="0" bIns="0" rtlCol="0"/>
          <a:lstStyle/>
          <a:p>
            <a:endParaRPr sz="900"/>
          </a:p>
        </p:txBody>
      </p:sp>
      <p:sp>
        <p:nvSpPr>
          <p:cNvPr id="33" name="object 28">
            <a:extLst>
              <a:ext uri="{FF2B5EF4-FFF2-40B4-BE49-F238E27FC236}">
                <a16:creationId xmlns:a16="http://schemas.microsoft.com/office/drawing/2014/main" id="{8830B901-523E-41AD-9459-B5C4327752B4}"/>
              </a:ext>
            </a:extLst>
          </p:cNvPr>
          <p:cNvSpPr/>
          <p:nvPr userDrawn="1"/>
        </p:nvSpPr>
        <p:spPr>
          <a:xfrm>
            <a:off x="8609436" y="659485"/>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5"/>
                </a:lnTo>
                <a:lnTo>
                  <a:pt x="139855" y="739537"/>
                </a:lnTo>
                <a:lnTo>
                  <a:pt x="173513" y="766994"/>
                </a:lnTo>
                <a:lnTo>
                  <a:pt x="209904" y="790937"/>
                </a:lnTo>
                <a:lnTo>
                  <a:pt x="248769" y="811108"/>
                </a:lnTo>
                <a:lnTo>
                  <a:pt x="289850" y="827246"/>
                </a:lnTo>
                <a:lnTo>
                  <a:pt x="332887" y="839094"/>
                </a:lnTo>
                <a:lnTo>
                  <a:pt x="377623" y="846393"/>
                </a:lnTo>
                <a:lnTo>
                  <a:pt x="423798" y="848884"/>
                </a:lnTo>
                <a:lnTo>
                  <a:pt x="469977" y="846393"/>
                </a:lnTo>
                <a:lnTo>
                  <a:pt x="514715" y="839094"/>
                </a:lnTo>
                <a:lnTo>
                  <a:pt x="557755" y="827246"/>
                </a:lnTo>
                <a:lnTo>
                  <a:pt x="598836" y="811108"/>
                </a:lnTo>
                <a:lnTo>
                  <a:pt x="637701" y="790937"/>
                </a:lnTo>
                <a:lnTo>
                  <a:pt x="674092" y="766994"/>
                </a:lnTo>
                <a:lnTo>
                  <a:pt x="707749" y="739537"/>
                </a:lnTo>
                <a:lnTo>
                  <a:pt x="738415" y="708825"/>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30000"/>
            </a:srgbClr>
          </a:solidFill>
        </p:spPr>
        <p:txBody>
          <a:bodyPr wrap="square" lIns="0" tIns="0" rIns="0" bIns="0" rtlCol="0"/>
          <a:lstStyle/>
          <a:p>
            <a:endParaRPr sz="900"/>
          </a:p>
        </p:txBody>
      </p:sp>
      <p:sp>
        <p:nvSpPr>
          <p:cNvPr id="34" name="object 29">
            <a:extLst>
              <a:ext uri="{FF2B5EF4-FFF2-40B4-BE49-F238E27FC236}">
                <a16:creationId xmlns:a16="http://schemas.microsoft.com/office/drawing/2014/main" id="{0EA32621-7C1F-4258-87B0-280B0BBD8695}"/>
              </a:ext>
            </a:extLst>
          </p:cNvPr>
          <p:cNvSpPr/>
          <p:nvPr userDrawn="1"/>
        </p:nvSpPr>
        <p:spPr>
          <a:xfrm>
            <a:off x="8609436" y="-4549"/>
            <a:ext cx="388008" cy="388589"/>
          </a:xfrm>
          <a:custGeom>
            <a:avLst/>
            <a:gdLst/>
            <a:ahLst/>
            <a:cxnLst/>
            <a:rect l="l" t="t" r="r" b="b"/>
            <a:pathLst>
              <a:path w="847725" h="848994">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92"/>
                </a:lnTo>
                <a:lnTo>
                  <a:pt x="9775" y="515498"/>
                </a:lnTo>
                <a:lnTo>
                  <a:pt x="21606" y="558603"/>
                </a:lnTo>
                <a:lnTo>
                  <a:pt x="37722" y="599747"/>
                </a:lnTo>
                <a:lnTo>
                  <a:pt x="57863" y="638671"/>
                </a:lnTo>
                <a:lnTo>
                  <a:pt x="81772" y="675117"/>
                </a:lnTo>
                <a:lnTo>
                  <a:pt x="109189" y="708826"/>
                </a:lnTo>
                <a:lnTo>
                  <a:pt x="139855" y="739538"/>
                </a:lnTo>
                <a:lnTo>
                  <a:pt x="173513" y="766995"/>
                </a:lnTo>
                <a:lnTo>
                  <a:pt x="209904" y="790938"/>
                </a:lnTo>
                <a:lnTo>
                  <a:pt x="248769" y="811109"/>
                </a:lnTo>
                <a:lnTo>
                  <a:pt x="289850" y="827247"/>
                </a:lnTo>
                <a:lnTo>
                  <a:pt x="332887" y="839095"/>
                </a:lnTo>
                <a:lnTo>
                  <a:pt x="377623" y="846394"/>
                </a:lnTo>
                <a:lnTo>
                  <a:pt x="423798" y="848885"/>
                </a:lnTo>
                <a:lnTo>
                  <a:pt x="469977" y="846394"/>
                </a:lnTo>
                <a:lnTo>
                  <a:pt x="514715" y="839095"/>
                </a:lnTo>
                <a:lnTo>
                  <a:pt x="557755" y="827247"/>
                </a:lnTo>
                <a:lnTo>
                  <a:pt x="598836" y="811109"/>
                </a:lnTo>
                <a:lnTo>
                  <a:pt x="637701" y="790938"/>
                </a:lnTo>
                <a:lnTo>
                  <a:pt x="674092" y="766995"/>
                </a:lnTo>
                <a:lnTo>
                  <a:pt x="707749" y="739538"/>
                </a:lnTo>
                <a:lnTo>
                  <a:pt x="738415" y="708826"/>
                </a:lnTo>
                <a:lnTo>
                  <a:pt x="765831" y="675117"/>
                </a:lnTo>
                <a:lnTo>
                  <a:pt x="789738" y="638671"/>
                </a:lnTo>
                <a:lnTo>
                  <a:pt x="809878" y="599747"/>
                </a:lnTo>
                <a:lnTo>
                  <a:pt x="825992" y="558603"/>
                </a:lnTo>
                <a:lnTo>
                  <a:pt x="837822" y="515498"/>
                </a:lnTo>
                <a:lnTo>
                  <a:pt x="845110" y="470692"/>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25000"/>
            </a:srgbClr>
          </a:solidFill>
        </p:spPr>
        <p:txBody>
          <a:bodyPr wrap="square" lIns="0" tIns="0" rIns="0" bIns="0" rtlCol="0"/>
          <a:lstStyle/>
          <a:p>
            <a:endParaRPr sz="900"/>
          </a:p>
        </p:txBody>
      </p:sp>
      <p:sp>
        <p:nvSpPr>
          <p:cNvPr id="37" name="object 33">
            <a:extLst>
              <a:ext uri="{FF2B5EF4-FFF2-40B4-BE49-F238E27FC236}">
                <a16:creationId xmlns:a16="http://schemas.microsoft.com/office/drawing/2014/main" id="{ACB8D98B-E063-4D29-AC06-863A383CAF48}"/>
              </a:ext>
            </a:extLst>
          </p:cNvPr>
          <p:cNvSpPr/>
          <p:nvPr userDrawn="1"/>
        </p:nvSpPr>
        <p:spPr>
          <a:xfrm>
            <a:off x="2617701" y="4114211"/>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19608"/>
            </a:srgbClr>
          </a:solidFill>
        </p:spPr>
        <p:txBody>
          <a:bodyPr wrap="square" lIns="0" tIns="0" rIns="0" bIns="0" rtlCol="0"/>
          <a:lstStyle/>
          <a:p>
            <a:endParaRPr sz="900"/>
          </a:p>
        </p:txBody>
      </p:sp>
      <p:sp>
        <p:nvSpPr>
          <p:cNvPr id="38" name="object 34">
            <a:extLst>
              <a:ext uri="{FF2B5EF4-FFF2-40B4-BE49-F238E27FC236}">
                <a16:creationId xmlns:a16="http://schemas.microsoft.com/office/drawing/2014/main" id="{FCD2896F-DCB0-488B-828B-E2100C641E8E}"/>
              </a:ext>
            </a:extLst>
          </p:cNvPr>
          <p:cNvSpPr/>
          <p:nvPr userDrawn="1"/>
        </p:nvSpPr>
        <p:spPr>
          <a:xfrm>
            <a:off x="3366857" y="4114211"/>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25000"/>
            </a:srgbClr>
          </a:solidFill>
        </p:spPr>
        <p:txBody>
          <a:bodyPr wrap="square" lIns="0" tIns="0" rIns="0" bIns="0" rtlCol="0"/>
          <a:lstStyle/>
          <a:p>
            <a:endParaRPr sz="900"/>
          </a:p>
        </p:txBody>
      </p:sp>
      <p:sp>
        <p:nvSpPr>
          <p:cNvPr id="39" name="object 35">
            <a:extLst>
              <a:ext uri="{FF2B5EF4-FFF2-40B4-BE49-F238E27FC236}">
                <a16:creationId xmlns:a16="http://schemas.microsoft.com/office/drawing/2014/main" id="{35984C89-EA30-4A6B-B22F-ED56F4BE6E8F}"/>
              </a:ext>
            </a:extLst>
          </p:cNvPr>
          <p:cNvSpPr/>
          <p:nvPr userDrawn="1"/>
        </p:nvSpPr>
        <p:spPr>
          <a:xfrm>
            <a:off x="4116013" y="4114211"/>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50"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6" y="464699"/>
                </a:lnTo>
                <a:lnTo>
                  <a:pt x="837670" y="418835"/>
                </a:lnTo>
                <a:lnTo>
                  <a:pt x="835166"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50" y="22532"/>
                </a:lnTo>
                <a:lnTo>
                  <a:pt x="510119" y="10014"/>
                </a:lnTo>
                <a:lnTo>
                  <a:pt x="464699" y="2503"/>
                </a:lnTo>
                <a:lnTo>
                  <a:pt x="418835" y="0"/>
                </a:lnTo>
                <a:close/>
              </a:path>
            </a:pathLst>
          </a:custGeom>
          <a:solidFill>
            <a:srgbClr val="FFFFFF">
              <a:alpha val="30000"/>
            </a:srgbClr>
          </a:solidFill>
        </p:spPr>
        <p:txBody>
          <a:bodyPr wrap="square" lIns="0" tIns="0" rIns="0" bIns="0" rtlCol="0"/>
          <a:lstStyle/>
          <a:p>
            <a:endParaRPr sz="900"/>
          </a:p>
        </p:txBody>
      </p:sp>
      <p:sp>
        <p:nvSpPr>
          <p:cNvPr id="40" name="object 36">
            <a:extLst>
              <a:ext uri="{FF2B5EF4-FFF2-40B4-BE49-F238E27FC236}">
                <a16:creationId xmlns:a16="http://schemas.microsoft.com/office/drawing/2014/main" id="{0CC8B52F-43B4-48AA-BA9F-53B3EF80263B}"/>
              </a:ext>
            </a:extLst>
          </p:cNvPr>
          <p:cNvSpPr/>
          <p:nvPr userDrawn="1"/>
        </p:nvSpPr>
        <p:spPr>
          <a:xfrm>
            <a:off x="4865170" y="4114211"/>
            <a:ext cx="383649" cy="383649"/>
          </a:xfrm>
          <a:custGeom>
            <a:avLst/>
            <a:gdLst/>
            <a:ahLst/>
            <a:cxnLst/>
            <a:rect l="l" t="t" r="r" b="b"/>
            <a:pathLst>
              <a:path w="838200" h="838200">
                <a:moveTo>
                  <a:pt x="418835" y="0"/>
                </a:moveTo>
                <a:lnTo>
                  <a:pt x="372971" y="2503"/>
                </a:lnTo>
                <a:lnTo>
                  <a:pt x="327551" y="10014"/>
                </a:lnTo>
                <a:lnTo>
                  <a:pt x="283020"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0" y="815138"/>
                </a:lnTo>
                <a:lnTo>
                  <a:pt x="327551" y="827656"/>
                </a:lnTo>
                <a:lnTo>
                  <a:pt x="372971" y="835167"/>
                </a:lnTo>
                <a:lnTo>
                  <a:pt x="418835" y="837670"/>
                </a:lnTo>
                <a:lnTo>
                  <a:pt x="464699" y="835167"/>
                </a:lnTo>
                <a:lnTo>
                  <a:pt x="510119" y="827656"/>
                </a:lnTo>
                <a:lnTo>
                  <a:pt x="554650" y="815138"/>
                </a:lnTo>
                <a:lnTo>
                  <a:pt x="597848" y="797613"/>
                </a:lnTo>
                <a:lnTo>
                  <a:pt x="639267" y="775081"/>
                </a:lnTo>
                <a:lnTo>
                  <a:pt x="678465" y="747542"/>
                </a:lnTo>
                <a:lnTo>
                  <a:pt x="714996" y="714996"/>
                </a:lnTo>
                <a:lnTo>
                  <a:pt x="747542" y="678465"/>
                </a:lnTo>
                <a:lnTo>
                  <a:pt x="775081" y="639267"/>
                </a:lnTo>
                <a:lnTo>
                  <a:pt x="797613" y="597848"/>
                </a:lnTo>
                <a:lnTo>
                  <a:pt x="815138" y="554650"/>
                </a:lnTo>
                <a:lnTo>
                  <a:pt x="827656" y="510119"/>
                </a:lnTo>
                <a:lnTo>
                  <a:pt x="835167" y="464699"/>
                </a:lnTo>
                <a:lnTo>
                  <a:pt x="837670" y="418835"/>
                </a:lnTo>
                <a:lnTo>
                  <a:pt x="835167" y="372971"/>
                </a:lnTo>
                <a:lnTo>
                  <a:pt x="827656" y="327551"/>
                </a:lnTo>
                <a:lnTo>
                  <a:pt x="815138" y="283020"/>
                </a:lnTo>
                <a:lnTo>
                  <a:pt x="797613" y="239823"/>
                </a:lnTo>
                <a:lnTo>
                  <a:pt x="775081" y="198403"/>
                </a:lnTo>
                <a:lnTo>
                  <a:pt x="747542" y="159205"/>
                </a:lnTo>
                <a:lnTo>
                  <a:pt x="714996" y="122674"/>
                </a:lnTo>
                <a:lnTo>
                  <a:pt x="678465" y="90128"/>
                </a:lnTo>
                <a:lnTo>
                  <a:pt x="639267" y="62588"/>
                </a:lnTo>
                <a:lnTo>
                  <a:pt x="597848" y="40056"/>
                </a:lnTo>
                <a:lnTo>
                  <a:pt x="554650" y="22532"/>
                </a:lnTo>
                <a:lnTo>
                  <a:pt x="510119" y="10014"/>
                </a:lnTo>
                <a:lnTo>
                  <a:pt x="464699" y="2503"/>
                </a:lnTo>
                <a:lnTo>
                  <a:pt x="418835" y="0"/>
                </a:lnTo>
                <a:close/>
              </a:path>
            </a:pathLst>
          </a:custGeom>
          <a:solidFill>
            <a:srgbClr val="FFFFFF">
              <a:alpha val="35000"/>
            </a:srgbClr>
          </a:solidFill>
        </p:spPr>
        <p:txBody>
          <a:bodyPr wrap="square" lIns="0" tIns="0" rIns="0" bIns="0" rtlCol="0"/>
          <a:lstStyle/>
          <a:p>
            <a:endParaRPr sz="900"/>
          </a:p>
        </p:txBody>
      </p:sp>
      <p:sp>
        <p:nvSpPr>
          <p:cNvPr id="41" name="object 37">
            <a:extLst>
              <a:ext uri="{FF2B5EF4-FFF2-40B4-BE49-F238E27FC236}">
                <a16:creationId xmlns:a16="http://schemas.microsoft.com/office/drawing/2014/main" id="{004D1DD1-47AD-4611-934F-59906F3DED28}"/>
              </a:ext>
            </a:extLst>
          </p:cNvPr>
          <p:cNvSpPr/>
          <p:nvPr userDrawn="1"/>
        </p:nvSpPr>
        <p:spPr>
          <a:xfrm>
            <a:off x="5614326" y="4114211"/>
            <a:ext cx="383649" cy="383649"/>
          </a:xfrm>
          <a:custGeom>
            <a:avLst/>
            <a:gdLst/>
            <a:ahLst/>
            <a:cxnLst/>
            <a:rect l="l" t="t" r="r" b="b"/>
            <a:pathLst>
              <a:path w="838200" h="838200">
                <a:moveTo>
                  <a:pt x="418835" y="0"/>
                </a:moveTo>
                <a:lnTo>
                  <a:pt x="372970" y="2503"/>
                </a:lnTo>
                <a:lnTo>
                  <a:pt x="327551" y="10014"/>
                </a:lnTo>
                <a:lnTo>
                  <a:pt x="283020" y="22532"/>
                </a:lnTo>
                <a:lnTo>
                  <a:pt x="239822" y="40056"/>
                </a:lnTo>
                <a:lnTo>
                  <a:pt x="198402"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2" y="775081"/>
                </a:lnTo>
                <a:lnTo>
                  <a:pt x="239822" y="797613"/>
                </a:lnTo>
                <a:lnTo>
                  <a:pt x="283020" y="815138"/>
                </a:lnTo>
                <a:lnTo>
                  <a:pt x="327551" y="827656"/>
                </a:lnTo>
                <a:lnTo>
                  <a:pt x="372970" y="835167"/>
                </a:lnTo>
                <a:lnTo>
                  <a:pt x="418835" y="837670"/>
                </a:lnTo>
                <a:lnTo>
                  <a:pt x="464699" y="835167"/>
                </a:lnTo>
                <a:lnTo>
                  <a:pt x="510119" y="827656"/>
                </a:lnTo>
                <a:lnTo>
                  <a:pt x="554649" y="815138"/>
                </a:lnTo>
                <a:lnTo>
                  <a:pt x="597847" y="797613"/>
                </a:lnTo>
                <a:lnTo>
                  <a:pt x="639267" y="775081"/>
                </a:lnTo>
                <a:lnTo>
                  <a:pt x="678465" y="747542"/>
                </a:lnTo>
                <a:lnTo>
                  <a:pt x="714996" y="714996"/>
                </a:lnTo>
                <a:lnTo>
                  <a:pt x="747542" y="678465"/>
                </a:lnTo>
                <a:lnTo>
                  <a:pt x="775081" y="639267"/>
                </a:lnTo>
                <a:lnTo>
                  <a:pt x="797613" y="597848"/>
                </a:lnTo>
                <a:lnTo>
                  <a:pt x="815138" y="554650"/>
                </a:lnTo>
                <a:lnTo>
                  <a:pt x="827655" y="510119"/>
                </a:lnTo>
                <a:lnTo>
                  <a:pt x="835166" y="464699"/>
                </a:lnTo>
                <a:lnTo>
                  <a:pt x="837670" y="418835"/>
                </a:lnTo>
                <a:lnTo>
                  <a:pt x="835166" y="372971"/>
                </a:lnTo>
                <a:lnTo>
                  <a:pt x="827655" y="327551"/>
                </a:lnTo>
                <a:lnTo>
                  <a:pt x="815138" y="283020"/>
                </a:lnTo>
                <a:lnTo>
                  <a:pt x="797613" y="239823"/>
                </a:lnTo>
                <a:lnTo>
                  <a:pt x="775081" y="198403"/>
                </a:lnTo>
                <a:lnTo>
                  <a:pt x="747542" y="159205"/>
                </a:lnTo>
                <a:lnTo>
                  <a:pt x="714996" y="122674"/>
                </a:lnTo>
                <a:lnTo>
                  <a:pt x="678465" y="90128"/>
                </a:lnTo>
                <a:lnTo>
                  <a:pt x="639267" y="62588"/>
                </a:lnTo>
                <a:lnTo>
                  <a:pt x="597847" y="40056"/>
                </a:lnTo>
                <a:lnTo>
                  <a:pt x="554649" y="22532"/>
                </a:lnTo>
                <a:lnTo>
                  <a:pt x="510119" y="10014"/>
                </a:lnTo>
                <a:lnTo>
                  <a:pt x="464699" y="2503"/>
                </a:lnTo>
                <a:lnTo>
                  <a:pt x="418835" y="0"/>
                </a:lnTo>
                <a:close/>
              </a:path>
            </a:pathLst>
          </a:custGeom>
          <a:solidFill>
            <a:srgbClr val="FFFFFF">
              <a:alpha val="40000"/>
            </a:srgbClr>
          </a:solidFill>
        </p:spPr>
        <p:txBody>
          <a:bodyPr wrap="square" lIns="0" tIns="0" rIns="0" bIns="0" rtlCol="0"/>
          <a:lstStyle/>
          <a:p>
            <a:endParaRPr sz="900"/>
          </a:p>
        </p:txBody>
      </p:sp>
      <p:sp>
        <p:nvSpPr>
          <p:cNvPr id="42" name="object 38">
            <a:extLst>
              <a:ext uri="{FF2B5EF4-FFF2-40B4-BE49-F238E27FC236}">
                <a16:creationId xmlns:a16="http://schemas.microsoft.com/office/drawing/2014/main" id="{69EDC11E-2144-4B33-8566-8A483C388BFE}"/>
              </a:ext>
            </a:extLst>
          </p:cNvPr>
          <p:cNvSpPr/>
          <p:nvPr userDrawn="1"/>
        </p:nvSpPr>
        <p:spPr>
          <a:xfrm>
            <a:off x="6363483" y="4114211"/>
            <a:ext cx="383649" cy="383649"/>
          </a:xfrm>
          <a:custGeom>
            <a:avLst/>
            <a:gdLst/>
            <a:ahLst/>
            <a:cxnLst/>
            <a:rect l="l" t="t" r="r" b="b"/>
            <a:pathLst>
              <a:path w="838200" h="838200">
                <a:moveTo>
                  <a:pt x="418835" y="0"/>
                </a:moveTo>
                <a:lnTo>
                  <a:pt x="372971" y="2503"/>
                </a:lnTo>
                <a:lnTo>
                  <a:pt x="327551" y="10014"/>
                </a:lnTo>
                <a:lnTo>
                  <a:pt x="283020" y="22532"/>
                </a:lnTo>
                <a:lnTo>
                  <a:pt x="239822" y="40056"/>
                </a:lnTo>
                <a:lnTo>
                  <a:pt x="198402" y="62588"/>
                </a:lnTo>
                <a:lnTo>
                  <a:pt x="159204" y="90128"/>
                </a:lnTo>
                <a:lnTo>
                  <a:pt x="122673" y="122674"/>
                </a:lnTo>
                <a:lnTo>
                  <a:pt x="90127" y="159205"/>
                </a:lnTo>
                <a:lnTo>
                  <a:pt x="62588" y="198403"/>
                </a:lnTo>
                <a:lnTo>
                  <a:pt x="40056" y="239823"/>
                </a:lnTo>
                <a:lnTo>
                  <a:pt x="22531" y="283020"/>
                </a:lnTo>
                <a:lnTo>
                  <a:pt x="10014" y="327551"/>
                </a:lnTo>
                <a:lnTo>
                  <a:pt x="2503" y="372971"/>
                </a:lnTo>
                <a:lnTo>
                  <a:pt x="0" y="418835"/>
                </a:lnTo>
                <a:lnTo>
                  <a:pt x="2503" y="464699"/>
                </a:lnTo>
                <a:lnTo>
                  <a:pt x="10014" y="510119"/>
                </a:lnTo>
                <a:lnTo>
                  <a:pt x="22531" y="554650"/>
                </a:lnTo>
                <a:lnTo>
                  <a:pt x="40056" y="597848"/>
                </a:lnTo>
                <a:lnTo>
                  <a:pt x="62588" y="639267"/>
                </a:lnTo>
                <a:lnTo>
                  <a:pt x="90127" y="678465"/>
                </a:lnTo>
                <a:lnTo>
                  <a:pt x="122673" y="714996"/>
                </a:lnTo>
                <a:lnTo>
                  <a:pt x="159204" y="747542"/>
                </a:lnTo>
                <a:lnTo>
                  <a:pt x="198402" y="775081"/>
                </a:lnTo>
                <a:lnTo>
                  <a:pt x="239822" y="797613"/>
                </a:lnTo>
                <a:lnTo>
                  <a:pt x="283020" y="815138"/>
                </a:lnTo>
                <a:lnTo>
                  <a:pt x="327551" y="827656"/>
                </a:lnTo>
                <a:lnTo>
                  <a:pt x="372971" y="835167"/>
                </a:lnTo>
                <a:lnTo>
                  <a:pt x="418835" y="837670"/>
                </a:lnTo>
                <a:lnTo>
                  <a:pt x="464700" y="835167"/>
                </a:lnTo>
                <a:lnTo>
                  <a:pt x="510119" y="827656"/>
                </a:lnTo>
                <a:lnTo>
                  <a:pt x="554651" y="815138"/>
                </a:lnTo>
                <a:lnTo>
                  <a:pt x="597848" y="797613"/>
                </a:lnTo>
                <a:lnTo>
                  <a:pt x="639268" y="775081"/>
                </a:lnTo>
                <a:lnTo>
                  <a:pt x="678466" y="747542"/>
                </a:lnTo>
                <a:lnTo>
                  <a:pt x="714997" y="714996"/>
                </a:lnTo>
                <a:lnTo>
                  <a:pt x="747544" y="678465"/>
                </a:lnTo>
                <a:lnTo>
                  <a:pt x="775083" y="639267"/>
                </a:lnTo>
                <a:lnTo>
                  <a:pt x="797615" y="597848"/>
                </a:lnTo>
                <a:lnTo>
                  <a:pt x="815140" y="554650"/>
                </a:lnTo>
                <a:lnTo>
                  <a:pt x="827657" y="510119"/>
                </a:lnTo>
                <a:lnTo>
                  <a:pt x="835168" y="464699"/>
                </a:lnTo>
                <a:lnTo>
                  <a:pt x="837672" y="418835"/>
                </a:lnTo>
                <a:lnTo>
                  <a:pt x="835168" y="372971"/>
                </a:lnTo>
                <a:lnTo>
                  <a:pt x="827657" y="327551"/>
                </a:lnTo>
                <a:lnTo>
                  <a:pt x="815140" y="283020"/>
                </a:lnTo>
                <a:lnTo>
                  <a:pt x="797615" y="239823"/>
                </a:lnTo>
                <a:lnTo>
                  <a:pt x="775083" y="198403"/>
                </a:lnTo>
                <a:lnTo>
                  <a:pt x="747544" y="159205"/>
                </a:lnTo>
                <a:lnTo>
                  <a:pt x="714997" y="122674"/>
                </a:lnTo>
                <a:lnTo>
                  <a:pt x="678466" y="90128"/>
                </a:lnTo>
                <a:lnTo>
                  <a:pt x="639268" y="62588"/>
                </a:lnTo>
                <a:lnTo>
                  <a:pt x="597848" y="40056"/>
                </a:lnTo>
                <a:lnTo>
                  <a:pt x="554651" y="22532"/>
                </a:lnTo>
                <a:lnTo>
                  <a:pt x="510119" y="10014"/>
                </a:lnTo>
                <a:lnTo>
                  <a:pt x="464700" y="2503"/>
                </a:lnTo>
                <a:lnTo>
                  <a:pt x="418835" y="0"/>
                </a:lnTo>
                <a:close/>
              </a:path>
            </a:pathLst>
          </a:custGeom>
          <a:solidFill>
            <a:srgbClr val="FFFFFF">
              <a:alpha val="45000"/>
            </a:srgbClr>
          </a:solidFill>
        </p:spPr>
        <p:txBody>
          <a:bodyPr wrap="square" lIns="0" tIns="0" rIns="0" bIns="0" rtlCol="0"/>
          <a:lstStyle/>
          <a:p>
            <a:endParaRPr sz="900"/>
          </a:p>
        </p:txBody>
      </p:sp>
      <p:sp>
        <p:nvSpPr>
          <p:cNvPr id="43" name="object 39">
            <a:extLst>
              <a:ext uri="{FF2B5EF4-FFF2-40B4-BE49-F238E27FC236}">
                <a16:creationId xmlns:a16="http://schemas.microsoft.com/office/drawing/2014/main" id="{BFE87349-9701-4024-8325-E59C354245D8}"/>
              </a:ext>
            </a:extLst>
          </p:cNvPr>
          <p:cNvSpPr/>
          <p:nvPr userDrawn="1"/>
        </p:nvSpPr>
        <p:spPr>
          <a:xfrm>
            <a:off x="7112637" y="4114211"/>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0000"/>
            </a:srgbClr>
          </a:solidFill>
        </p:spPr>
        <p:txBody>
          <a:bodyPr wrap="square" lIns="0" tIns="0" rIns="0" bIns="0" rtlCol="0"/>
          <a:lstStyle/>
          <a:p>
            <a:endParaRPr sz="900"/>
          </a:p>
        </p:txBody>
      </p:sp>
      <p:sp>
        <p:nvSpPr>
          <p:cNvPr id="44" name="object 40">
            <a:extLst>
              <a:ext uri="{FF2B5EF4-FFF2-40B4-BE49-F238E27FC236}">
                <a16:creationId xmlns:a16="http://schemas.microsoft.com/office/drawing/2014/main" id="{E4F96521-E458-4B86-8A77-FD46F9945837}"/>
              </a:ext>
            </a:extLst>
          </p:cNvPr>
          <p:cNvSpPr/>
          <p:nvPr userDrawn="1"/>
        </p:nvSpPr>
        <p:spPr>
          <a:xfrm>
            <a:off x="7861792" y="4114211"/>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55000"/>
            </a:srgbClr>
          </a:solidFill>
        </p:spPr>
        <p:txBody>
          <a:bodyPr wrap="square" lIns="0" tIns="0" rIns="0" bIns="0" rtlCol="0"/>
          <a:lstStyle/>
          <a:p>
            <a:endParaRPr sz="900"/>
          </a:p>
        </p:txBody>
      </p:sp>
      <p:sp>
        <p:nvSpPr>
          <p:cNvPr id="45" name="object 41">
            <a:extLst>
              <a:ext uri="{FF2B5EF4-FFF2-40B4-BE49-F238E27FC236}">
                <a16:creationId xmlns:a16="http://schemas.microsoft.com/office/drawing/2014/main" id="{D533B72F-4922-4643-BB4D-DFDFFDC5EA85}"/>
              </a:ext>
            </a:extLst>
          </p:cNvPr>
          <p:cNvSpPr/>
          <p:nvPr userDrawn="1"/>
        </p:nvSpPr>
        <p:spPr>
          <a:xfrm>
            <a:off x="8610950" y="4114211"/>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0000"/>
            </a:srgbClr>
          </a:solidFill>
        </p:spPr>
        <p:txBody>
          <a:bodyPr wrap="square" lIns="0" tIns="0" rIns="0" bIns="0" rtlCol="0"/>
          <a:lstStyle/>
          <a:p>
            <a:endParaRPr sz="900"/>
          </a:p>
        </p:txBody>
      </p:sp>
      <p:sp>
        <p:nvSpPr>
          <p:cNvPr id="46" name="object 42">
            <a:extLst>
              <a:ext uri="{FF2B5EF4-FFF2-40B4-BE49-F238E27FC236}">
                <a16:creationId xmlns:a16="http://schemas.microsoft.com/office/drawing/2014/main" id="{7D92C406-FF79-499C-AA3C-20E8917CB623}"/>
              </a:ext>
            </a:extLst>
          </p:cNvPr>
          <p:cNvSpPr/>
          <p:nvPr userDrawn="1"/>
        </p:nvSpPr>
        <p:spPr>
          <a:xfrm>
            <a:off x="9360107" y="4114211"/>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65000"/>
            </a:srgbClr>
          </a:solidFill>
        </p:spPr>
        <p:txBody>
          <a:bodyPr wrap="square" lIns="0" tIns="0" rIns="0" bIns="0" rtlCol="0"/>
          <a:lstStyle/>
          <a:p>
            <a:endParaRPr sz="900"/>
          </a:p>
        </p:txBody>
      </p:sp>
      <p:sp>
        <p:nvSpPr>
          <p:cNvPr id="47" name="object 43">
            <a:extLst>
              <a:ext uri="{FF2B5EF4-FFF2-40B4-BE49-F238E27FC236}">
                <a16:creationId xmlns:a16="http://schemas.microsoft.com/office/drawing/2014/main" id="{E6E7A689-EA6B-49B5-BB95-899B5DC76D35}"/>
              </a:ext>
            </a:extLst>
          </p:cNvPr>
          <p:cNvSpPr/>
          <p:nvPr userDrawn="1"/>
        </p:nvSpPr>
        <p:spPr>
          <a:xfrm>
            <a:off x="10109263" y="4114211"/>
            <a:ext cx="383649" cy="383649"/>
          </a:xfrm>
          <a:custGeom>
            <a:avLst/>
            <a:gdLst/>
            <a:ahLst/>
            <a:cxnLst/>
            <a:rect l="l" t="t" r="r" b="b"/>
            <a:pathLst>
              <a:path w="838200" h="838200">
                <a:moveTo>
                  <a:pt x="418838" y="0"/>
                </a:moveTo>
                <a:lnTo>
                  <a:pt x="372973" y="2503"/>
                </a:lnTo>
                <a:lnTo>
                  <a:pt x="327553" y="10014"/>
                </a:lnTo>
                <a:lnTo>
                  <a:pt x="283021" y="22531"/>
                </a:lnTo>
                <a:lnTo>
                  <a:pt x="239823" y="40056"/>
                </a:lnTo>
                <a:lnTo>
                  <a:pt x="198403" y="62588"/>
                </a:lnTo>
                <a:lnTo>
                  <a:pt x="159205" y="90127"/>
                </a:lnTo>
                <a:lnTo>
                  <a:pt x="122674" y="122673"/>
                </a:lnTo>
                <a:lnTo>
                  <a:pt x="90128" y="159204"/>
                </a:lnTo>
                <a:lnTo>
                  <a:pt x="62588" y="198402"/>
                </a:lnTo>
                <a:lnTo>
                  <a:pt x="40056" y="239822"/>
                </a:lnTo>
                <a:lnTo>
                  <a:pt x="22532" y="283020"/>
                </a:lnTo>
                <a:lnTo>
                  <a:pt x="10014" y="327551"/>
                </a:lnTo>
                <a:lnTo>
                  <a:pt x="2503" y="372970"/>
                </a:lnTo>
                <a:lnTo>
                  <a:pt x="0" y="418835"/>
                </a:lnTo>
                <a:lnTo>
                  <a:pt x="2503" y="464699"/>
                </a:lnTo>
                <a:lnTo>
                  <a:pt x="10014" y="510119"/>
                </a:lnTo>
                <a:lnTo>
                  <a:pt x="22532" y="554650"/>
                </a:lnTo>
                <a:lnTo>
                  <a:pt x="40056" y="597847"/>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6"/>
                </a:lnTo>
                <a:lnTo>
                  <a:pt x="418838" y="837670"/>
                </a:lnTo>
                <a:lnTo>
                  <a:pt x="464702" y="835166"/>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7"/>
                </a:lnTo>
                <a:lnTo>
                  <a:pt x="815144" y="554650"/>
                </a:lnTo>
                <a:lnTo>
                  <a:pt x="827661" y="510119"/>
                </a:lnTo>
                <a:lnTo>
                  <a:pt x="835172" y="464699"/>
                </a:lnTo>
                <a:lnTo>
                  <a:pt x="837676" y="418835"/>
                </a:lnTo>
                <a:lnTo>
                  <a:pt x="835172" y="372970"/>
                </a:lnTo>
                <a:lnTo>
                  <a:pt x="827661" y="327551"/>
                </a:lnTo>
                <a:lnTo>
                  <a:pt x="815144" y="283020"/>
                </a:lnTo>
                <a:lnTo>
                  <a:pt x="797619" y="239822"/>
                </a:lnTo>
                <a:lnTo>
                  <a:pt x="775087" y="198402"/>
                </a:lnTo>
                <a:lnTo>
                  <a:pt x="747548" y="159204"/>
                </a:lnTo>
                <a:lnTo>
                  <a:pt x="715001" y="122673"/>
                </a:lnTo>
                <a:lnTo>
                  <a:pt x="678470" y="90127"/>
                </a:lnTo>
                <a:lnTo>
                  <a:pt x="639272" y="62588"/>
                </a:lnTo>
                <a:lnTo>
                  <a:pt x="597852" y="40056"/>
                </a:lnTo>
                <a:lnTo>
                  <a:pt x="554654" y="22531"/>
                </a:lnTo>
                <a:lnTo>
                  <a:pt x="510122" y="10014"/>
                </a:lnTo>
                <a:lnTo>
                  <a:pt x="464702" y="2503"/>
                </a:lnTo>
                <a:lnTo>
                  <a:pt x="418838" y="0"/>
                </a:lnTo>
                <a:close/>
              </a:path>
            </a:pathLst>
          </a:custGeom>
          <a:solidFill>
            <a:srgbClr val="FFFFFF">
              <a:alpha val="70000"/>
            </a:srgbClr>
          </a:solidFill>
        </p:spPr>
        <p:txBody>
          <a:bodyPr wrap="square" lIns="0" tIns="0" rIns="0" bIns="0" rtlCol="0"/>
          <a:lstStyle/>
          <a:p>
            <a:endParaRPr sz="900"/>
          </a:p>
        </p:txBody>
      </p:sp>
      <p:sp>
        <p:nvSpPr>
          <p:cNvPr id="48" name="object 44">
            <a:extLst>
              <a:ext uri="{FF2B5EF4-FFF2-40B4-BE49-F238E27FC236}">
                <a16:creationId xmlns:a16="http://schemas.microsoft.com/office/drawing/2014/main" id="{CD16BA18-9287-4F7F-90CC-2AB6AF7A817D}"/>
              </a:ext>
            </a:extLst>
          </p:cNvPr>
          <p:cNvSpPr/>
          <p:nvPr userDrawn="1"/>
        </p:nvSpPr>
        <p:spPr>
          <a:xfrm>
            <a:off x="10858419" y="4114211"/>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75000"/>
            </a:srgbClr>
          </a:solidFill>
        </p:spPr>
        <p:txBody>
          <a:bodyPr wrap="square" lIns="0" tIns="0" rIns="0" bIns="0" rtlCol="0"/>
          <a:lstStyle/>
          <a:p>
            <a:endParaRPr sz="900"/>
          </a:p>
        </p:txBody>
      </p:sp>
      <p:sp>
        <p:nvSpPr>
          <p:cNvPr id="49" name="object 45">
            <a:extLst>
              <a:ext uri="{FF2B5EF4-FFF2-40B4-BE49-F238E27FC236}">
                <a16:creationId xmlns:a16="http://schemas.microsoft.com/office/drawing/2014/main" id="{4D239F42-94D2-4027-A073-074118B477F0}"/>
              </a:ext>
            </a:extLst>
          </p:cNvPr>
          <p:cNvSpPr/>
          <p:nvPr userDrawn="1"/>
        </p:nvSpPr>
        <p:spPr>
          <a:xfrm>
            <a:off x="11607576" y="4114211"/>
            <a:ext cx="383649" cy="383649"/>
          </a:xfrm>
          <a:custGeom>
            <a:avLst/>
            <a:gdLst/>
            <a:ahLst/>
            <a:cxnLst/>
            <a:rect l="l" t="t" r="r" b="b"/>
            <a:pathLst>
              <a:path w="838200" h="838200">
                <a:moveTo>
                  <a:pt x="418838" y="0"/>
                </a:moveTo>
                <a:lnTo>
                  <a:pt x="372973" y="2503"/>
                </a:lnTo>
                <a:lnTo>
                  <a:pt x="327553" y="10014"/>
                </a:lnTo>
                <a:lnTo>
                  <a:pt x="283021" y="22532"/>
                </a:lnTo>
                <a:lnTo>
                  <a:pt x="239823" y="40056"/>
                </a:lnTo>
                <a:lnTo>
                  <a:pt x="198403" y="62588"/>
                </a:lnTo>
                <a:lnTo>
                  <a:pt x="159205" y="90128"/>
                </a:lnTo>
                <a:lnTo>
                  <a:pt x="122674" y="122674"/>
                </a:lnTo>
                <a:lnTo>
                  <a:pt x="90128" y="159205"/>
                </a:lnTo>
                <a:lnTo>
                  <a:pt x="62588" y="198403"/>
                </a:lnTo>
                <a:lnTo>
                  <a:pt x="40056" y="239823"/>
                </a:lnTo>
                <a:lnTo>
                  <a:pt x="22532" y="283020"/>
                </a:lnTo>
                <a:lnTo>
                  <a:pt x="10014" y="327551"/>
                </a:lnTo>
                <a:lnTo>
                  <a:pt x="2503" y="372971"/>
                </a:lnTo>
                <a:lnTo>
                  <a:pt x="0" y="418835"/>
                </a:lnTo>
                <a:lnTo>
                  <a:pt x="2503" y="464699"/>
                </a:lnTo>
                <a:lnTo>
                  <a:pt x="10014" y="510119"/>
                </a:lnTo>
                <a:lnTo>
                  <a:pt x="22532" y="554650"/>
                </a:lnTo>
                <a:lnTo>
                  <a:pt x="40056" y="597848"/>
                </a:lnTo>
                <a:lnTo>
                  <a:pt x="62588" y="639267"/>
                </a:lnTo>
                <a:lnTo>
                  <a:pt x="90128" y="678465"/>
                </a:lnTo>
                <a:lnTo>
                  <a:pt x="122674" y="714996"/>
                </a:lnTo>
                <a:lnTo>
                  <a:pt x="159205" y="747542"/>
                </a:lnTo>
                <a:lnTo>
                  <a:pt x="198403" y="775081"/>
                </a:lnTo>
                <a:lnTo>
                  <a:pt x="239823" y="797613"/>
                </a:lnTo>
                <a:lnTo>
                  <a:pt x="283021" y="815138"/>
                </a:lnTo>
                <a:lnTo>
                  <a:pt x="327553" y="827656"/>
                </a:lnTo>
                <a:lnTo>
                  <a:pt x="372973" y="835167"/>
                </a:lnTo>
                <a:lnTo>
                  <a:pt x="418838" y="837670"/>
                </a:lnTo>
                <a:lnTo>
                  <a:pt x="464702" y="835167"/>
                </a:lnTo>
                <a:lnTo>
                  <a:pt x="510122" y="827656"/>
                </a:lnTo>
                <a:lnTo>
                  <a:pt x="554654" y="815138"/>
                </a:lnTo>
                <a:lnTo>
                  <a:pt x="597852" y="797613"/>
                </a:lnTo>
                <a:lnTo>
                  <a:pt x="639272" y="775081"/>
                </a:lnTo>
                <a:lnTo>
                  <a:pt x="678470" y="747542"/>
                </a:lnTo>
                <a:lnTo>
                  <a:pt x="715001" y="714996"/>
                </a:lnTo>
                <a:lnTo>
                  <a:pt x="747548" y="678465"/>
                </a:lnTo>
                <a:lnTo>
                  <a:pt x="775087" y="639267"/>
                </a:lnTo>
                <a:lnTo>
                  <a:pt x="797619" y="597848"/>
                </a:lnTo>
                <a:lnTo>
                  <a:pt x="815144" y="554650"/>
                </a:lnTo>
                <a:lnTo>
                  <a:pt x="827661" y="510119"/>
                </a:lnTo>
                <a:lnTo>
                  <a:pt x="835172" y="464699"/>
                </a:lnTo>
                <a:lnTo>
                  <a:pt x="837676" y="418835"/>
                </a:lnTo>
                <a:lnTo>
                  <a:pt x="835172" y="372971"/>
                </a:lnTo>
                <a:lnTo>
                  <a:pt x="827661" y="327551"/>
                </a:lnTo>
                <a:lnTo>
                  <a:pt x="815144" y="283020"/>
                </a:lnTo>
                <a:lnTo>
                  <a:pt x="797619" y="239823"/>
                </a:lnTo>
                <a:lnTo>
                  <a:pt x="775087" y="198403"/>
                </a:lnTo>
                <a:lnTo>
                  <a:pt x="747548" y="159205"/>
                </a:lnTo>
                <a:lnTo>
                  <a:pt x="715001" y="122674"/>
                </a:lnTo>
                <a:lnTo>
                  <a:pt x="678470" y="90128"/>
                </a:lnTo>
                <a:lnTo>
                  <a:pt x="639272" y="62588"/>
                </a:lnTo>
                <a:lnTo>
                  <a:pt x="597852" y="40056"/>
                </a:lnTo>
                <a:lnTo>
                  <a:pt x="554654" y="22532"/>
                </a:lnTo>
                <a:lnTo>
                  <a:pt x="510122" y="10014"/>
                </a:lnTo>
                <a:lnTo>
                  <a:pt x="464702" y="2503"/>
                </a:lnTo>
                <a:lnTo>
                  <a:pt x="418838" y="0"/>
                </a:lnTo>
                <a:close/>
              </a:path>
            </a:pathLst>
          </a:custGeom>
          <a:solidFill>
            <a:srgbClr val="FFFFFF">
              <a:alpha val="80000"/>
            </a:srgbClr>
          </a:solidFill>
        </p:spPr>
        <p:txBody>
          <a:bodyPr wrap="square" lIns="0" tIns="0" rIns="0" bIns="0" rtlCol="0"/>
          <a:lstStyle/>
          <a:p>
            <a:endParaRPr sz="900"/>
          </a:p>
        </p:txBody>
      </p:sp>
      <p:sp>
        <p:nvSpPr>
          <p:cNvPr id="3" name="Title 2">
            <a:extLst>
              <a:ext uri="{FF2B5EF4-FFF2-40B4-BE49-F238E27FC236}">
                <a16:creationId xmlns:a16="http://schemas.microsoft.com/office/drawing/2014/main" id="{64A5F90B-B81F-7A4E-A0B3-DB638DF3235F}"/>
              </a:ext>
            </a:extLst>
          </p:cNvPr>
          <p:cNvSpPr>
            <a:spLocks noGrp="1"/>
          </p:cNvSpPr>
          <p:nvPr userDrawn="1">
            <p:ph type="title" hasCustomPrompt="1"/>
          </p:nvPr>
        </p:nvSpPr>
        <p:spPr>
          <a:xfrm>
            <a:off x="1535963" y="1299998"/>
            <a:ext cx="6622888" cy="2491292"/>
          </a:xfrm>
        </p:spPr>
        <p:txBody>
          <a:bodyPr anchor="b" anchorCtr="0"/>
          <a:lstStyle>
            <a:lvl1pPr algn="l">
              <a:lnSpc>
                <a:spcPct val="90000"/>
              </a:lnSpc>
              <a:defRPr sz="6900" b="1">
                <a:solidFill>
                  <a:schemeClr val="bg1"/>
                </a:solidFill>
                <a:latin typeface="Times" panose="02020603050405020304" pitchFamily="18" charset="0"/>
                <a:ea typeface="Open Sans" panose="020B0606030504020204" pitchFamily="34" charset="0"/>
                <a:cs typeface="Times" panose="02020603050405020304" pitchFamily="18" charset="0"/>
              </a:defRPr>
            </a:lvl1pPr>
          </a:lstStyle>
          <a:p>
            <a:r>
              <a:rPr lang="en-US"/>
              <a:t>Master title style</a:t>
            </a:r>
          </a:p>
        </p:txBody>
      </p:sp>
      <p:sp>
        <p:nvSpPr>
          <p:cNvPr id="13" name="Text Placeholder 12">
            <a:extLst>
              <a:ext uri="{FF2B5EF4-FFF2-40B4-BE49-F238E27FC236}">
                <a16:creationId xmlns:a16="http://schemas.microsoft.com/office/drawing/2014/main" id="{1C769EDD-5D4B-784F-B3D3-43D9867E2F33}"/>
              </a:ext>
            </a:extLst>
          </p:cNvPr>
          <p:cNvSpPr>
            <a:spLocks noGrp="1"/>
          </p:cNvSpPr>
          <p:nvPr userDrawn="1">
            <p:ph type="body" sz="quarter" idx="11"/>
          </p:nvPr>
        </p:nvSpPr>
        <p:spPr>
          <a:xfrm>
            <a:off x="1535963" y="4774310"/>
            <a:ext cx="5909344" cy="1005171"/>
          </a:xfrm>
        </p:spPr>
        <p:txBody>
          <a:bodyPr tIns="0" bIns="0"/>
          <a:lstStyle>
            <a:lvl1pPr marL="7938" indent="0" algn="l">
              <a:spcBef>
                <a:spcPts val="0"/>
              </a:spcBef>
              <a:spcAft>
                <a:spcPts val="250"/>
              </a:spcAft>
              <a:buNone/>
              <a:tabLst/>
              <a:defRPr sz="2400" b="1" i="0">
                <a:solidFill>
                  <a:schemeClr val="bg1"/>
                </a:solidFill>
                <a:latin typeface="Open Sans SemiBold" charset="0"/>
                <a:ea typeface="Open Sans SemiBold" charset="0"/>
                <a:cs typeface="Open Sans SemiBold" charset="0"/>
              </a:defRPr>
            </a:lvl1pPr>
            <a:lvl2pPr marL="7938" indent="0" algn="l">
              <a:spcBef>
                <a:spcPts val="0"/>
              </a:spcBef>
              <a:spcAft>
                <a:spcPts val="300"/>
              </a:spcAft>
              <a:buNone/>
              <a:tabLst/>
              <a:defRPr sz="2400" b="1" i="0">
                <a:solidFill>
                  <a:schemeClr val="bg1"/>
                </a:solidFill>
                <a:latin typeface="Open Sans SemiBold" charset="0"/>
                <a:ea typeface="Open Sans SemiBold" charset="0"/>
                <a:cs typeface="Open Sans SemiBold"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51" name="object 3">
            <a:extLst>
              <a:ext uri="{FF2B5EF4-FFF2-40B4-BE49-F238E27FC236}">
                <a16:creationId xmlns:a16="http://schemas.microsoft.com/office/drawing/2014/main" id="{539294E6-39CD-433D-A734-598BC9EDA507}"/>
              </a:ext>
            </a:extLst>
          </p:cNvPr>
          <p:cNvSpPr/>
          <p:nvPr userDrawn="1"/>
        </p:nvSpPr>
        <p:spPr>
          <a:xfrm>
            <a:off x="9358593" y="619851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900"/>
          </a:p>
        </p:txBody>
      </p:sp>
      <p:sp>
        <p:nvSpPr>
          <p:cNvPr id="52" name="object 4">
            <a:extLst>
              <a:ext uri="{FF2B5EF4-FFF2-40B4-BE49-F238E27FC236}">
                <a16:creationId xmlns:a16="http://schemas.microsoft.com/office/drawing/2014/main" id="{08813757-5ABC-422C-BDE8-D415A029A234}"/>
              </a:ext>
            </a:extLst>
          </p:cNvPr>
          <p:cNvSpPr/>
          <p:nvPr userDrawn="1"/>
        </p:nvSpPr>
        <p:spPr>
          <a:xfrm>
            <a:off x="9358593" y="55127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900"/>
          </a:p>
        </p:txBody>
      </p:sp>
      <p:sp>
        <p:nvSpPr>
          <p:cNvPr id="54" name="object 13">
            <a:extLst>
              <a:ext uri="{FF2B5EF4-FFF2-40B4-BE49-F238E27FC236}">
                <a16:creationId xmlns:a16="http://schemas.microsoft.com/office/drawing/2014/main" id="{B190223F-D3BE-46AD-B7C8-D8B2E0809B8C}"/>
              </a:ext>
            </a:extLst>
          </p:cNvPr>
          <p:cNvSpPr/>
          <p:nvPr userDrawn="1"/>
        </p:nvSpPr>
        <p:spPr>
          <a:xfrm>
            <a:off x="10101506" y="619851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900"/>
          </a:p>
        </p:txBody>
      </p:sp>
      <p:sp>
        <p:nvSpPr>
          <p:cNvPr id="55" name="object 14">
            <a:extLst>
              <a:ext uri="{FF2B5EF4-FFF2-40B4-BE49-F238E27FC236}">
                <a16:creationId xmlns:a16="http://schemas.microsoft.com/office/drawing/2014/main" id="{99F2EF54-D663-48FD-AD2C-2927FF399323}"/>
              </a:ext>
            </a:extLst>
          </p:cNvPr>
          <p:cNvSpPr/>
          <p:nvPr userDrawn="1"/>
        </p:nvSpPr>
        <p:spPr>
          <a:xfrm>
            <a:off x="10101506" y="55127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900"/>
          </a:p>
        </p:txBody>
      </p:sp>
      <p:sp>
        <p:nvSpPr>
          <p:cNvPr id="57" name="object 23">
            <a:extLst>
              <a:ext uri="{FF2B5EF4-FFF2-40B4-BE49-F238E27FC236}">
                <a16:creationId xmlns:a16="http://schemas.microsoft.com/office/drawing/2014/main" id="{8041F301-C5F2-4E61-9BFB-6BE525D5F8E3}"/>
              </a:ext>
            </a:extLst>
          </p:cNvPr>
          <p:cNvSpPr/>
          <p:nvPr userDrawn="1"/>
        </p:nvSpPr>
        <p:spPr>
          <a:xfrm>
            <a:off x="8609436" y="6198516"/>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8"/>
                </a:lnTo>
                <a:lnTo>
                  <a:pt x="81772" y="173766"/>
                </a:lnTo>
                <a:lnTo>
                  <a:pt x="57863" y="210212"/>
                </a:lnTo>
                <a:lnTo>
                  <a:pt x="37722" y="249136"/>
                </a:lnTo>
                <a:lnTo>
                  <a:pt x="21606" y="290280"/>
                </a:lnTo>
                <a:lnTo>
                  <a:pt x="9775" y="333385"/>
                </a:lnTo>
                <a:lnTo>
                  <a:pt x="2486" y="378191"/>
                </a:lnTo>
                <a:lnTo>
                  <a:pt x="0" y="424441"/>
                </a:lnTo>
                <a:lnTo>
                  <a:pt x="2486" y="470687"/>
                </a:lnTo>
                <a:lnTo>
                  <a:pt x="9775" y="515492"/>
                </a:lnTo>
                <a:lnTo>
                  <a:pt x="21606" y="558595"/>
                </a:lnTo>
                <a:lnTo>
                  <a:pt x="37722" y="599738"/>
                </a:lnTo>
                <a:lnTo>
                  <a:pt x="57863" y="638662"/>
                </a:lnTo>
                <a:lnTo>
                  <a:pt x="81772" y="675108"/>
                </a:lnTo>
                <a:lnTo>
                  <a:pt x="109189" y="708817"/>
                </a:lnTo>
                <a:lnTo>
                  <a:pt x="139855" y="739530"/>
                </a:lnTo>
                <a:lnTo>
                  <a:pt x="173513" y="766989"/>
                </a:lnTo>
                <a:lnTo>
                  <a:pt x="209904" y="790933"/>
                </a:lnTo>
                <a:lnTo>
                  <a:pt x="248769" y="811105"/>
                </a:lnTo>
                <a:lnTo>
                  <a:pt x="289850" y="827244"/>
                </a:lnTo>
                <a:lnTo>
                  <a:pt x="332887" y="839094"/>
                </a:lnTo>
                <a:lnTo>
                  <a:pt x="377623" y="846393"/>
                </a:lnTo>
                <a:lnTo>
                  <a:pt x="423798" y="848884"/>
                </a:lnTo>
                <a:lnTo>
                  <a:pt x="469977" y="846393"/>
                </a:lnTo>
                <a:lnTo>
                  <a:pt x="514715" y="839094"/>
                </a:lnTo>
                <a:lnTo>
                  <a:pt x="557755" y="827244"/>
                </a:lnTo>
                <a:lnTo>
                  <a:pt x="598836" y="811105"/>
                </a:lnTo>
                <a:lnTo>
                  <a:pt x="637701" y="790933"/>
                </a:lnTo>
                <a:lnTo>
                  <a:pt x="674092" y="766989"/>
                </a:lnTo>
                <a:lnTo>
                  <a:pt x="707749" y="739530"/>
                </a:lnTo>
                <a:lnTo>
                  <a:pt x="738415" y="708817"/>
                </a:lnTo>
                <a:lnTo>
                  <a:pt x="765831" y="675108"/>
                </a:lnTo>
                <a:lnTo>
                  <a:pt x="789738" y="638662"/>
                </a:lnTo>
                <a:lnTo>
                  <a:pt x="809878" y="599738"/>
                </a:lnTo>
                <a:lnTo>
                  <a:pt x="825992" y="558595"/>
                </a:lnTo>
                <a:lnTo>
                  <a:pt x="837822" y="515492"/>
                </a:lnTo>
                <a:lnTo>
                  <a:pt x="845110" y="470687"/>
                </a:lnTo>
                <a:lnTo>
                  <a:pt x="847597" y="424441"/>
                </a:lnTo>
                <a:lnTo>
                  <a:pt x="845110" y="378191"/>
                </a:lnTo>
                <a:lnTo>
                  <a:pt x="837822" y="333385"/>
                </a:lnTo>
                <a:lnTo>
                  <a:pt x="825992" y="290280"/>
                </a:lnTo>
                <a:lnTo>
                  <a:pt x="809878" y="249136"/>
                </a:lnTo>
                <a:lnTo>
                  <a:pt x="789738" y="210212"/>
                </a:lnTo>
                <a:lnTo>
                  <a:pt x="765831" y="173766"/>
                </a:lnTo>
                <a:lnTo>
                  <a:pt x="738415" y="140058"/>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5000"/>
            </a:srgbClr>
          </a:solidFill>
        </p:spPr>
        <p:txBody>
          <a:bodyPr wrap="square" lIns="0" tIns="0" rIns="0" bIns="0" rtlCol="0"/>
          <a:lstStyle/>
          <a:p>
            <a:endParaRPr sz="900"/>
          </a:p>
        </p:txBody>
      </p:sp>
      <p:sp>
        <p:nvSpPr>
          <p:cNvPr id="58" name="object 24">
            <a:extLst>
              <a:ext uri="{FF2B5EF4-FFF2-40B4-BE49-F238E27FC236}">
                <a16:creationId xmlns:a16="http://schemas.microsoft.com/office/drawing/2014/main" id="{EA07C525-DF81-4BE4-A52B-9781520A43C1}"/>
              </a:ext>
            </a:extLst>
          </p:cNvPr>
          <p:cNvSpPr/>
          <p:nvPr userDrawn="1"/>
        </p:nvSpPr>
        <p:spPr>
          <a:xfrm>
            <a:off x="8609436" y="5512711"/>
            <a:ext cx="388008" cy="388589"/>
          </a:xfrm>
          <a:custGeom>
            <a:avLst/>
            <a:gdLst/>
            <a:ahLst/>
            <a:cxnLst/>
            <a:rect l="l" t="t" r="r" b="b"/>
            <a:pathLst>
              <a:path w="847725" h="848995">
                <a:moveTo>
                  <a:pt x="423798" y="0"/>
                </a:moveTo>
                <a:lnTo>
                  <a:pt x="377623" y="2490"/>
                </a:lnTo>
                <a:lnTo>
                  <a:pt x="332887" y="9789"/>
                </a:lnTo>
                <a:lnTo>
                  <a:pt x="289850" y="21637"/>
                </a:lnTo>
                <a:lnTo>
                  <a:pt x="248769" y="37775"/>
                </a:lnTo>
                <a:lnTo>
                  <a:pt x="209904" y="57946"/>
                </a:lnTo>
                <a:lnTo>
                  <a:pt x="173513" y="81889"/>
                </a:lnTo>
                <a:lnTo>
                  <a:pt x="139855" y="109346"/>
                </a:lnTo>
                <a:lnTo>
                  <a:pt x="109189" y="140059"/>
                </a:lnTo>
                <a:lnTo>
                  <a:pt x="81772" y="173767"/>
                </a:lnTo>
                <a:lnTo>
                  <a:pt x="57863" y="210213"/>
                </a:lnTo>
                <a:lnTo>
                  <a:pt x="37722" y="249137"/>
                </a:lnTo>
                <a:lnTo>
                  <a:pt x="21606" y="290281"/>
                </a:lnTo>
                <a:lnTo>
                  <a:pt x="9775" y="333386"/>
                </a:lnTo>
                <a:lnTo>
                  <a:pt x="2486" y="378192"/>
                </a:lnTo>
                <a:lnTo>
                  <a:pt x="0" y="424442"/>
                </a:lnTo>
                <a:lnTo>
                  <a:pt x="2486" y="470688"/>
                </a:lnTo>
                <a:lnTo>
                  <a:pt x="9775" y="515493"/>
                </a:lnTo>
                <a:lnTo>
                  <a:pt x="21606" y="558596"/>
                </a:lnTo>
                <a:lnTo>
                  <a:pt x="37722" y="599739"/>
                </a:lnTo>
                <a:lnTo>
                  <a:pt x="57863" y="638663"/>
                </a:lnTo>
                <a:lnTo>
                  <a:pt x="81772" y="675109"/>
                </a:lnTo>
                <a:lnTo>
                  <a:pt x="109189" y="708818"/>
                </a:lnTo>
                <a:lnTo>
                  <a:pt x="139855" y="739531"/>
                </a:lnTo>
                <a:lnTo>
                  <a:pt x="173513" y="766990"/>
                </a:lnTo>
                <a:lnTo>
                  <a:pt x="209904" y="790934"/>
                </a:lnTo>
                <a:lnTo>
                  <a:pt x="248769" y="811106"/>
                </a:lnTo>
                <a:lnTo>
                  <a:pt x="289850" y="827246"/>
                </a:lnTo>
                <a:lnTo>
                  <a:pt x="332887" y="839095"/>
                </a:lnTo>
                <a:lnTo>
                  <a:pt x="377623" y="846394"/>
                </a:lnTo>
                <a:lnTo>
                  <a:pt x="423798" y="848885"/>
                </a:lnTo>
                <a:lnTo>
                  <a:pt x="469977" y="846394"/>
                </a:lnTo>
                <a:lnTo>
                  <a:pt x="514715" y="839095"/>
                </a:lnTo>
                <a:lnTo>
                  <a:pt x="557755" y="827246"/>
                </a:lnTo>
                <a:lnTo>
                  <a:pt x="598836" y="811106"/>
                </a:lnTo>
                <a:lnTo>
                  <a:pt x="637701" y="790934"/>
                </a:lnTo>
                <a:lnTo>
                  <a:pt x="674092" y="766990"/>
                </a:lnTo>
                <a:lnTo>
                  <a:pt x="707749" y="739531"/>
                </a:lnTo>
                <a:lnTo>
                  <a:pt x="738415" y="708818"/>
                </a:lnTo>
                <a:lnTo>
                  <a:pt x="765831" y="675109"/>
                </a:lnTo>
                <a:lnTo>
                  <a:pt x="789738" y="638663"/>
                </a:lnTo>
                <a:lnTo>
                  <a:pt x="809878" y="599739"/>
                </a:lnTo>
                <a:lnTo>
                  <a:pt x="825992" y="558596"/>
                </a:lnTo>
                <a:lnTo>
                  <a:pt x="837822" y="515493"/>
                </a:lnTo>
                <a:lnTo>
                  <a:pt x="845110" y="470688"/>
                </a:lnTo>
                <a:lnTo>
                  <a:pt x="847597" y="424442"/>
                </a:lnTo>
                <a:lnTo>
                  <a:pt x="845110" y="378192"/>
                </a:lnTo>
                <a:lnTo>
                  <a:pt x="837822" y="333386"/>
                </a:lnTo>
                <a:lnTo>
                  <a:pt x="825992" y="290281"/>
                </a:lnTo>
                <a:lnTo>
                  <a:pt x="809878" y="249137"/>
                </a:lnTo>
                <a:lnTo>
                  <a:pt x="789738" y="210213"/>
                </a:lnTo>
                <a:lnTo>
                  <a:pt x="765831" y="173767"/>
                </a:lnTo>
                <a:lnTo>
                  <a:pt x="738415" y="140059"/>
                </a:lnTo>
                <a:lnTo>
                  <a:pt x="707749" y="109346"/>
                </a:lnTo>
                <a:lnTo>
                  <a:pt x="674092" y="81889"/>
                </a:lnTo>
                <a:lnTo>
                  <a:pt x="637701" y="57946"/>
                </a:lnTo>
                <a:lnTo>
                  <a:pt x="598836" y="37775"/>
                </a:lnTo>
                <a:lnTo>
                  <a:pt x="557755" y="21637"/>
                </a:lnTo>
                <a:lnTo>
                  <a:pt x="514715" y="9789"/>
                </a:lnTo>
                <a:lnTo>
                  <a:pt x="469977" y="2490"/>
                </a:lnTo>
                <a:lnTo>
                  <a:pt x="423798" y="0"/>
                </a:lnTo>
                <a:close/>
              </a:path>
            </a:pathLst>
          </a:custGeom>
          <a:solidFill>
            <a:srgbClr val="01AD93">
              <a:alpha val="60000"/>
            </a:srgbClr>
          </a:solidFill>
        </p:spPr>
        <p:txBody>
          <a:bodyPr wrap="square" lIns="0" tIns="0" rIns="0" bIns="0" rtlCol="0"/>
          <a:lstStyle/>
          <a:p>
            <a:endParaRPr sz="900"/>
          </a:p>
        </p:txBody>
      </p:sp>
      <p:sp>
        <p:nvSpPr>
          <p:cNvPr id="50" name="Slide Number">
            <a:extLst>
              <a:ext uri="{FF2B5EF4-FFF2-40B4-BE49-F238E27FC236}">
                <a16:creationId xmlns:a16="http://schemas.microsoft.com/office/drawing/2014/main" id="{0AF60ACB-B561-4D7E-8453-ADFDEB9166DE}"/>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53" name="Footer Placeholder 8">
            <a:extLst>
              <a:ext uri="{FF2B5EF4-FFF2-40B4-BE49-F238E27FC236}">
                <a16:creationId xmlns:a16="http://schemas.microsoft.com/office/drawing/2014/main" id="{B2B40BA7-F253-4FF0-96F0-23D7CC4F911F}"/>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18557453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el + Text">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9834F60-C2FD-4BFE-A275-91C4828C433F}"/>
              </a:ext>
            </a:extLst>
          </p:cNvPr>
          <p:cNvSpPr>
            <a:spLocks noGrp="1"/>
          </p:cNvSpPr>
          <p:nvPr>
            <p:ph type="body" sz="quarter" idx="12"/>
          </p:nvPr>
        </p:nvSpPr>
        <p:spPr>
          <a:xfrm>
            <a:off x="552451" y="1349829"/>
            <a:ext cx="11029949" cy="4600122"/>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
            <a:extLst>
              <a:ext uri="{FF2B5EF4-FFF2-40B4-BE49-F238E27FC236}">
                <a16:creationId xmlns:a16="http://schemas.microsoft.com/office/drawing/2014/main" id="{113C9D59-9C4B-40A9-B0B7-8FA8AD13A356}"/>
              </a:ext>
            </a:extLst>
          </p:cNvPr>
          <p:cNvSpPr>
            <a:spLocks noGrp="1"/>
          </p:cNvSpPr>
          <p:nvPr>
            <p:ph type="ftr" sz="quarter" idx="13"/>
          </p:nvPr>
        </p:nvSpPr>
        <p:spPr>
          <a:xfrm>
            <a:off x="2999656" y="6346031"/>
            <a:ext cx="6264696" cy="304960"/>
          </a:xfrm>
          <a:prstGeom prst="rect">
            <a:avLst/>
          </a:prstGeom>
        </p:spPr>
        <p:txBody>
          <a:bodyPr/>
          <a:lstStyle>
            <a:lvl1pPr>
              <a:defRPr>
                <a:latin typeface="Calibri" panose="020F0502020204030204" pitchFamily="34" charset="0"/>
                <a:cs typeface="Calibri" panose="020F0502020204030204" pitchFamily="34" charset="0"/>
              </a:defRPr>
            </a:lvl1pPr>
          </a:lstStyle>
          <a:p>
            <a:pPr>
              <a:defRPr/>
            </a:pPr>
            <a:endParaRPr lang="en-US" spc="-8"/>
          </a:p>
        </p:txBody>
      </p:sp>
      <p:sp>
        <p:nvSpPr>
          <p:cNvPr id="3" name="Foliennummernplatzhalter 2">
            <a:extLst>
              <a:ext uri="{FF2B5EF4-FFF2-40B4-BE49-F238E27FC236}">
                <a16:creationId xmlns:a16="http://schemas.microsoft.com/office/drawing/2014/main" id="{13EE04F3-44A3-4831-9999-A107ECB69575}"/>
              </a:ext>
            </a:extLst>
          </p:cNvPr>
          <p:cNvSpPr>
            <a:spLocks noGrp="1"/>
          </p:cNvSpPr>
          <p:nvPr>
            <p:ph type="sldNum" sz="quarter" idx="14"/>
          </p:nvPr>
        </p:nvSpPr>
        <p:spPr/>
        <p:txBody>
          <a:bodyPr/>
          <a:lstStyle/>
          <a:p>
            <a:pPr>
              <a:defRPr/>
            </a:pPr>
            <a:fld id="{EF76B565-C222-4DE4-BA6D-AD5BD037E3F4}" type="slidenum">
              <a:rPr lang="de-DE" altLang="de-DE" smtClean="0"/>
              <a:pPr>
                <a:defRPr/>
              </a:pPr>
              <a:t>‹#›</a:t>
            </a:fld>
            <a:endParaRPr lang="de-DE" altLang="de-DE"/>
          </a:p>
        </p:txBody>
      </p:sp>
      <p:sp>
        <p:nvSpPr>
          <p:cNvPr id="5" name="Titel 4">
            <a:extLst>
              <a:ext uri="{FF2B5EF4-FFF2-40B4-BE49-F238E27FC236}">
                <a16:creationId xmlns:a16="http://schemas.microsoft.com/office/drawing/2014/main" id="{1E8A4397-37FF-4FA8-A656-2FF672A05B05}"/>
              </a:ext>
            </a:extLst>
          </p:cNvPr>
          <p:cNvSpPr>
            <a:spLocks noGrp="1"/>
          </p:cNvSpPr>
          <p:nvPr>
            <p:ph type="title"/>
          </p:nvPr>
        </p:nvSpPr>
        <p:spPr/>
        <p:txBody>
          <a:bodyPr/>
          <a:lstStyle>
            <a:lvl1pPr>
              <a:defRPr/>
            </a:lvl1pPr>
          </a:lstStyle>
          <a:p>
            <a:r>
              <a:rPr lang="de-DE"/>
              <a:t>Mastertitelformat bearbeiten</a:t>
            </a:r>
          </a:p>
        </p:txBody>
      </p:sp>
    </p:spTree>
    <p:extLst>
      <p:ext uri="{BB962C8B-B14F-4D97-AF65-F5344CB8AC3E}">
        <p14:creationId xmlns:p14="http://schemas.microsoft.com/office/powerpoint/2010/main" val="482423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 Column">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1" y="88569"/>
            <a:ext cx="11027683" cy="976707"/>
          </a:xfrm>
        </p:spPr>
        <p:txBody>
          <a:bodyPr anchor="ctr" anchorCtr="0"/>
          <a:lstStyle>
            <a:lvl1pPr>
              <a:lnSpc>
                <a:spcPct val="90000"/>
              </a:lnSpc>
              <a:defRPr sz="3300" b="0">
                <a:solidFill>
                  <a:srgbClr val="474747"/>
                </a:solidFill>
              </a:defRPr>
            </a:lvl1pPr>
          </a:lstStyle>
          <a:p>
            <a:r>
              <a:rPr lang="en-US"/>
              <a:t>Click to edit Master title style</a:t>
            </a: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0" y="1347854"/>
            <a:ext cx="11027683" cy="4800600"/>
          </a:xfrm>
        </p:spPr>
        <p:txBody>
          <a:bodyPr/>
          <a:lstStyle>
            <a:lvl1pPr>
              <a:defRPr b="1"/>
            </a:lvl1pPr>
          </a:lstStyle>
          <a:p>
            <a:pPr lvl="0"/>
            <a:r>
              <a:rPr lang="en-US"/>
              <a:t>Edit Master text styles</a:t>
            </a:r>
          </a:p>
          <a:p>
            <a:pPr lvl="1"/>
            <a:r>
              <a:rPr lang="en-US"/>
              <a:t>Second level</a:t>
            </a:r>
          </a:p>
          <a:p>
            <a:pPr lvl="2"/>
            <a:r>
              <a:rPr lang="en-US"/>
              <a:t>Third level</a:t>
            </a:r>
          </a:p>
        </p:txBody>
      </p:sp>
      <p:sp>
        <p:nvSpPr>
          <p:cNvPr id="10" name="Rectangle 9">
            <a:extLst>
              <a:ext uri="{FF2B5EF4-FFF2-40B4-BE49-F238E27FC236}">
                <a16:creationId xmlns:a16="http://schemas.microsoft.com/office/drawing/2014/main" id="{09FDA089-303A-4D2D-BFAF-D06913E897DA}"/>
              </a:ext>
            </a:extLst>
          </p:cNvPr>
          <p:cNvSpPr/>
          <p:nvPr userDrawn="1"/>
        </p:nvSpPr>
        <p:spPr>
          <a:xfrm>
            <a:off x="1" y="1098783"/>
            <a:ext cx="12191999" cy="13716"/>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4" name="Picture 23">
            <a:extLst>
              <a:ext uri="{FF2B5EF4-FFF2-40B4-BE49-F238E27FC236}">
                <a16:creationId xmlns:a16="http://schemas.microsoft.com/office/drawing/2014/main" id="{662D475C-C160-4E13-957B-368EA6C74F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318" y="2673"/>
            <a:ext cx="642913" cy="1097304"/>
          </a:xfrm>
          <a:prstGeom prst="rect">
            <a:avLst/>
          </a:prstGeom>
        </p:spPr>
      </p:pic>
      <p:sp>
        <p:nvSpPr>
          <p:cNvPr id="9" name="Slide Number">
            <a:extLst>
              <a:ext uri="{FF2B5EF4-FFF2-40B4-BE49-F238E27FC236}">
                <a16:creationId xmlns:a16="http://schemas.microsoft.com/office/drawing/2014/main" id="{29526BA0-D5DE-4C82-885B-80E1AEE9A79A}"/>
              </a:ext>
            </a:extLst>
          </p:cNvPr>
          <p:cNvSpPr txBox="1">
            <a:spLocks noGrp="1"/>
          </p:cNvSpPr>
          <p:nvPr>
            <p:ph type="sldNum" sz="quarter" idx="2"/>
          </p:nvPr>
        </p:nvSpPr>
        <p:spPr>
          <a:xfrm>
            <a:off x="129631" y="6106751"/>
            <a:ext cx="371897" cy="369332"/>
          </a:xfrm>
          <a:prstGeom prst="rect">
            <a:avLst/>
          </a:prstGeom>
          <a:ln w="12700">
            <a:miter lim="400000"/>
          </a:ln>
        </p:spPr>
        <p:txBody>
          <a:bodyPr wrap="none" lIns="76200" tIns="76200" rIns="76200" bIns="76200">
            <a:spAutoFit/>
          </a:bodyPr>
          <a:lstStyle>
            <a:lvl1pPr>
              <a:defRPr sz="14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11" name="Footer Placeholder 8">
            <a:extLst>
              <a:ext uri="{FF2B5EF4-FFF2-40B4-BE49-F238E27FC236}">
                <a16:creationId xmlns:a16="http://schemas.microsoft.com/office/drawing/2014/main" id="{227A912A-976E-4154-B0CC-20DF5CB94696}"/>
              </a:ext>
            </a:extLst>
          </p:cNvPr>
          <p:cNvSpPr>
            <a:spLocks noGrp="1"/>
          </p:cNvSpPr>
          <p:nvPr>
            <p:ph type="ftr" sz="quarter" idx="3"/>
          </p:nvPr>
        </p:nvSpPr>
        <p:spPr>
          <a:xfrm>
            <a:off x="129631" y="6482948"/>
            <a:ext cx="1318169" cy="292388"/>
          </a:xfrm>
          <a:prstGeom prst="rect">
            <a:avLst/>
          </a:prstGeom>
        </p:spPr>
        <p:txBody>
          <a:bodyPr vert="horz" lIns="91440" tIns="45720" rIns="91440" bIns="45720" rtlCol="0" anchor="b"/>
          <a:lstStyle>
            <a:lvl1pPr algn="l">
              <a:lnSpc>
                <a:spcPct val="90000"/>
              </a:lnSpc>
              <a:defRPr sz="800">
                <a:solidFill>
                  <a:srgbClr val="474747"/>
                </a:solidFill>
              </a:defRPr>
            </a:lvl1pPr>
          </a:lstStyle>
          <a:p>
            <a:r>
              <a:rPr lang="en-US"/>
              <a:t>© Solace</a:t>
            </a:r>
          </a:p>
          <a:p>
            <a:r>
              <a:rPr lang="en-US"/>
              <a:t>Proprietary &amp; Confidential</a:t>
            </a:r>
          </a:p>
        </p:txBody>
      </p:sp>
    </p:spTree>
    <p:extLst>
      <p:ext uri="{BB962C8B-B14F-4D97-AF65-F5344CB8AC3E}">
        <p14:creationId xmlns:p14="http://schemas.microsoft.com/office/powerpoint/2010/main" val="200767070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3" y="88571"/>
            <a:ext cx="11027683" cy="976707"/>
          </a:xfrm>
        </p:spPr>
        <p:txBody>
          <a:bodyPr anchor="ctr" anchorCtr="0"/>
          <a:lstStyle>
            <a:lvl1pPr>
              <a:lnSpc>
                <a:spcPct val="90000"/>
              </a:lnSpc>
              <a:defRPr sz="3600" b="0">
                <a:solidFill>
                  <a:srgbClr val="474747"/>
                </a:solidFill>
              </a:defRPr>
            </a:lvl1pPr>
          </a:lstStyle>
          <a:p>
            <a:r>
              <a:rPr lang="en-US"/>
              <a:t>Click to edit Master title style</a:t>
            </a: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3566160" cy="4800600"/>
          </a:xfrm>
        </p:spPr>
        <p:txBody>
          <a:bodyPr/>
          <a:lstStyle>
            <a:lvl1pPr>
              <a:defRPr b="1"/>
            </a:lvl1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4477657"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330995FB-6C3B-45EA-A68C-4A042B9AF35C}"/>
              </a:ext>
            </a:extLst>
          </p:cNvPr>
          <p:cNvSpPr>
            <a:spLocks noGrp="1"/>
          </p:cNvSpPr>
          <p:nvPr>
            <p:ph sz="quarter" idx="15"/>
          </p:nvPr>
        </p:nvSpPr>
        <p:spPr>
          <a:xfrm>
            <a:off x="8357053" y="1347470"/>
            <a:ext cx="3566160" cy="4800600"/>
          </a:xfrm>
        </p:spPr>
        <p:txBody>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AFBEF4-EB44-4654-93A9-769EE7465CE2}"/>
              </a:ext>
            </a:extLst>
          </p:cNvPr>
          <p:cNvSpPr>
            <a:spLocks noGrp="1"/>
          </p:cNvSpPr>
          <p:nvPr>
            <p:ph type="ftr" sz="quarter" idx="16"/>
          </p:nvPr>
        </p:nvSpPr>
        <p:spPr/>
        <p:txBody>
          <a:bodyPr/>
          <a:lstStyle/>
          <a:p>
            <a:pPr algn="l"/>
            <a:r>
              <a:rPr lang="en-US" sz="800"/>
              <a:t>STRICTLY PRIVATE AND CONFIDENTIAL</a:t>
            </a:r>
          </a:p>
        </p:txBody>
      </p:sp>
      <p:sp>
        <p:nvSpPr>
          <p:cNvPr id="5" name="Slide Number Placeholder 4">
            <a:extLst>
              <a:ext uri="{FF2B5EF4-FFF2-40B4-BE49-F238E27FC236}">
                <a16:creationId xmlns:a16="http://schemas.microsoft.com/office/drawing/2014/main" id="{07676080-60DD-41EC-BDF9-47AA76AF6DB0}"/>
              </a:ext>
            </a:extLst>
          </p:cNvPr>
          <p:cNvSpPr>
            <a:spLocks noGrp="1"/>
          </p:cNvSpPr>
          <p:nvPr>
            <p:ph type="sldNum" sz="quarter" idx="17"/>
          </p:nvPr>
        </p:nvSpPr>
        <p:spPr>
          <a:xfrm>
            <a:off x="142176" y="6191861"/>
            <a:ext cx="411972" cy="400110"/>
          </a:xfrm>
        </p:spPr>
        <p:txBody>
          <a:bodyPr/>
          <a:lstStyle/>
          <a:p>
            <a:fld id="{46295180-FDB1-4196-84A4-AB3CBFFFE894}" type="slidenum">
              <a:rPr lang="en-US" smtClean="0"/>
              <a:pPr/>
              <a:t>‹#›</a:t>
            </a:fld>
            <a:endParaRPr lang="en-US"/>
          </a:p>
        </p:txBody>
      </p:sp>
    </p:spTree>
    <p:extLst>
      <p:ext uri="{BB962C8B-B14F-4D97-AF65-F5344CB8AC3E}">
        <p14:creationId xmlns:p14="http://schemas.microsoft.com/office/powerpoint/2010/main" val="283924074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Open White">
    <p:bg>
      <p:bgPr>
        <a:solidFill>
          <a:srgbClr val="FFFFFF"/>
        </a:solidFill>
        <a:effectLst/>
      </p:bgPr>
    </p:bg>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74F2E7AE-1C81-4CA0-92CE-98D0EA9A9F5A}"/>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8" name="Footer Placeholder 8">
            <a:extLst>
              <a:ext uri="{FF2B5EF4-FFF2-40B4-BE49-F238E27FC236}">
                <a16:creationId xmlns:a16="http://schemas.microsoft.com/office/drawing/2014/main" id="{D0148506-3DCC-43DB-B976-CA8819215288}"/>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426891623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0A8B48C-44BA-4E42-825E-B1C21FD0BCAB}"/>
              </a:ext>
            </a:extLst>
          </p:cNvPr>
          <p:cNvSpPr/>
          <p:nvPr userDrawn="1"/>
        </p:nvSpPr>
        <p:spPr>
          <a:xfrm>
            <a:off x="10549564" y="6120655"/>
            <a:ext cx="1642437" cy="737345"/>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2460213" y="1842816"/>
            <a:ext cx="7616552" cy="2702240"/>
          </a:xfrm>
        </p:spPr>
        <p:txBody>
          <a:bodyPr anchor="ctr" anchorCtr="0"/>
          <a:lstStyle>
            <a:lvl1pPr algn="l">
              <a:lnSpc>
                <a:spcPct val="90000"/>
              </a:lnSpc>
              <a:defRPr sz="6900" b="1">
                <a:solidFill>
                  <a:schemeClr val="bg1"/>
                </a:solidFill>
                <a:latin typeface="Times" panose="02020603050405020304" pitchFamily="18" charset="0"/>
                <a:ea typeface="Open Sans" panose="020B0606030504020204" pitchFamily="34" charset="0"/>
                <a:cs typeface="Times" panose="02020603050405020304" pitchFamily="18" charset="0"/>
              </a:defRPr>
            </a:lvl1pPr>
          </a:lstStyle>
          <a:p>
            <a:r>
              <a:rPr lang="en-US"/>
              <a:t>Click to edit Master title style</a:t>
            </a:r>
          </a:p>
        </p:txBody>
      </p:sp>
      <p:grpSp>
        <p:nvGrpSpPr>
          <p:cNvPr id="5" name="Group 4">
            <a:extLst>
              <a:ext uri="{FF2B5EF4-FFF2-40B4-BE49-F238E27FC236}">
                <a16:creationId xmlns:a16="http://schemas.microsoft.com/office/drawing/2014/main" id="{6CAAAD7A-7B58-4619-8E44-C4F04FD40D26}"/>
              </a:ext>
            </a:extLst>
          </p:cNvPr>
          <p:cNvGrpSpPr/>
          <p:nvPr userDrawn="1"/>
        </p:nvGrpSpPr>
        <p:grpSpPr>
          <a:xfrm rot="164089">
            <a:off x="-103910" y="21156"/>
            <a:ext cx="2234491" cy="6401828"/>
            <a:chOff x="1" y="2083708"/>
            <a:chExt cx="2492196" cy="7140155"/>
          </a:xfrm>
        </p:grpSpPr>
        <p:sp>
          <p:nvSpPr>
            <p:cNvPr id="6" name="object 7">
              <a:extLst>
                <a:ext uri="{FF2B5EF4-FFF2-40B4-BE49-F238E27FC236}">
                  <a16:creationId xmlns:a16="http://schemas.microsoft.com/office/drawing/2014/main" id="{623642BC-BF45-4117-9ADD-2A01B19CEA80}"/>
                </a:ext>
              </a:extLst>
            </p:cNvPr>
            <p:cNvSpPr/>
            <p:nvPr userDrawn="1"/>
          </p:nvSpPr>
          <p:spPr>
            <a:xfrm>
              <a:off x="2118912" y="8848661"/>
              <a:ext cx="370840" cy="371475"/>
            </a:xfrm>
            <a:custGeom>
              <a:avLst/>
              <a:gdLst/>
              <a:ahLst/>
              <a:cxnLst/>
              <a:rect l="l" t="t" r="r" b="b"/>
              <a:pathLst>
                <a:path w="370839" h="371475">
                  <a:moveTo>
                    <a:pt x="162871" y="0"/>
                  </a:moveTo>
                  <a:lnTo>
                    <a:pt x="114418" y="12586"/>
                  </a:lnTo>
                  <a:lnTo>
                    <a:pt x="72418" y="36637"/>
                  </a:lnTo>
                  <a:lnTo>
                    <a:pt x="38425" y="70170"/>
                  </a:lnTo>
                  <a:lnTo>
                    <a:pt x="13990" y="111206"/>
                  </a:lnTo>
                  <a:lnTo>
                    <a:pt x="664" y="157762"/>
                  </a:lnTo>
                  <a:lnTo>
                    <a:pt x="0" y="207857"/>
                  </a:lnTo>
                  <a:lnTo>
                    <a:pt x="12570" y="256355"/>
                  </a:lnTo>
                  <a:lnTo>
                    <a:pt x="36597" y="298394"/>
                  </a:lnTo>
                  <a:lnTo>
                    <a:pt x="70099" y="332421"/>
                  </a:lnTo>
                  <a:lnTo>
                    <a:pt x="111097" y="356881"/>
                  </a:lnTo>
                  <a:lnTo>
                    <a:pt x="157613" y="370221"/>
                  </a:lnTo>
                  <a:lnTo>
                    <a:pt x="207666" y="370887"/>
                  </a:lnTo>
                  <a:lnTo>
                    <a:pt x="256120" y="358300"/>
                  </a:lnTo>
                  <a:lnTo>
                    <a:pt x="298121" y="334249"/>
                  </a:lnTo>
                  <a:lnTo>
                    <a:pt x="332116" y="300715"/>
                  </a:lnTo>
                  <a:lnTo>
                    <a:pt x="356552" y="259678"/>
                  </a:lnTo>
                  <a:lnTo>
                    <a:pt x="369877" y="213119"/>
                  </a:lnTo>
                  <a:lnTo>
                    <a:pt x="370538" y="163020"/>
                  </a:lnTo>
                  <a:lnTo>
                    <a:pt x="357966" y="114526"/>
                  </a:lnTo>
                  <a:lnTo>
                    <a:pt x="333939" y="72489"/>
                  </a:lnTo>
                  <a:lnTo>
                    <a:pt x="300435" y="38464"/>
                  </a:lnTo>
                  <a:lnTo>
                    <a:pt x="259436" y="14005"/>
                  </a:lnTo>
                  <a:lnTo>
                    <a:pt x="212921" y="666"/>
                  </a:lnTo>
                  <a:lnTo>
                    <a:pt x="162871" y="0"/>
                  </a:lnTo>
                  <a:close/>
                </a:path>
              </a:pathLst>
            </a:custGeom>
            <a:solidFill>
              <a:srgbClr val="FFFFFF">
                <a:alpha val="9999"/>
              </a:srgbClr>
            </a:solidFill>
          </p:spPr>
          <p:txBody>
            <a:bodyPr wrap="square" lIns="0" tIns="0" rIns="0" bIns="0" rtlCol="0"/>
            <a:lstStyle/>
            <a:p>
              <a:endParaRPr sz="1350"/>
            </a:p>
          </p:txBody>
        </p:sp>
        <p:sp>
          <p:nvSpPr>
            <p:cNvPr id="7" name="object 8">
              <a:extLst>
                <a:ext uri="{FF2B5EF4-FFF2-40B4-BE49-F238E27FC236}">
                  <a16:creationId xmlns:a16="http://schemas.microsoft.com/office/drawing/2014/main" id="{4C829D8A-8207-4359-9F4F-8869464768E2}"/>
                </a:ext>
              </a:extLst>
            </p:cNvPr>
            <p:cNvSpPr/>
            <p:nvPr userDrawn="1"/>
          </p:nvSpPr>
          <p:spPr>
            <a:xfrm>
              <a:off x="1325040" y="8852388"/>
              <a:ext cx="371475" cy="371475"/>
            </a:xfrm>
            <a:custGeom>
              <a:avLst/>
              <a:gdLst/>
              <a:ahLst/>
              <a:cxnLst/>
              <a:rect l="l" t="t" r="r" b="b"/>
              <a:pathLst>
                <a:path w="371475" h="371475">
                  <a:moveTo>
                    <a:pt x="206023" y="0"/>
                  </a:moveTo>
                  <a:lnTo>
                    <a:pt x="155979" y="1167"/>
                  </a:lnTo>
                  <a:lnTo>
                    <a:pt x="109600" y="14972"/>
                  </a:lnTo>
                  <a:lnTo>
                    <a:pt x="68849" y="39840"/>
                  </a:lnTo>
                  <a:lnTo>
                    <a:pt x="35689" y="74199"/>
                  </a:lnTo>
                  <a:lnTo>
                    <a:pt x="12084" y="116475"/>
                  </a:lnTo>
                  <a:lnTo>
                    <a:pt x="0" y="165095"/>
                  </a:lnTo>
                  <a:lnTo>
                    <a:pt x="1163" y="215184"/>
                  </a:lnTo>
                  <a:lnTo>
                    <a:pt x="14954" y="261606"/>
                  </a:lnTo>
                  <a:lnTo>
                    <a:pt x="39800" y="302395"/>
                  </a:lnTo>
                  <a:lnTo>
                    <a:pt x="74129" y="335585"/>
                  </a:lnTo>
                  <a:lnTo>
                    <a:pt x="116368" y="359211"/>
                  </a:lnTo>
                  <a:lnTo>
                    <a:pt x="164944" y="371307"/>
                  </a:lnTo>
                  <a:lnTo>
                    <a:pt x="214984" y="370142"/>
                  </a:lnTo>
                  <a:lnTo>
                    <a:pt x="261362" y="356339"/>
                  </a:lnTo>
                  <a:lnTo>
                    <a:pt x="302115" y="331470"/>
                  </a:lnTo>
                  <a:lnTo>
                    <a:pt x="335276" y="297109"/>
                  </a:lnTo>
                  <a:lnTo>
                    <a:pt x="358882" y="254832"/>
                  </a:lnTo>
                  <a:lnTo>
                    <a:pt x="370967" y="206211"/>
                  </a:lnTo>
                  <a:lnTo>
                    <a:pt x="369801" y="156126"/>
                  </a:lnTo>
                  <a:lnTo>
                    <a:pt x="356009" y="109705"/>
                  </a:lnTo>
                  <a:lnTo>
                    <a:pt x="331164" y="68916"/>
                  </a:lnTo>
                  <a:lnTo>
                    <a:pt x="296836" y="35724"/>
                  </a:lnTo>
                  <a:lnTo>
                    <a:pt x="254598" y="12096"/>
                  </a:lnTo>
                  <a:lnTo>
                    <a:pt x="206023" y="0"/>
                  </a:lnTo>
                  <a:close/>
                </a:path>
              </a:pathLst>
            </a:custGeom>
            <a:solidFill>
              <a:srgbClr val="FFFFFF">
                <a:alpha val="16429"/>
              </a:srgbClr>
            </a:solidFill>
          </p:spPr>
          <p:txBody>
            <a:bodyPr wrap="square" lIns="0" tIns="0" rIns="0" bIns="0" rtlCol="0"/>
            <a:lstStyle/>
            <a:p>
              <a:endParaRPr sz="1350"/>
            </a:p>
          </p:txBody>
        </p:sp>
        <p:sp>
          <p:nvSpPr>
            <p:cNvPr id="9" name="object 9">
              <a:extLst>
                <a:ext uri="{FF2B5EF4-FFF2-40B4-BE49-F238E27FC236}">
                  <a16:creationId xmlns:a16="http://schemas.microsoft.com/office/drawing/2014/main" id="{8407EB41-2F36-420A-948C-F40F9BB5A298}"/>
                </a:ext>
              </a:extLst>
            </p:cNvPr>
            <p:cNvSpPr/>
            <p:nvPr userDrawn="1"/>
          </p:nvSpPr>
          <p:spPr>
            <a:xfrm>
              <a:off x="558450" y="8674937"/>
              <a:ext cx="372745" cy="372745"/>
            </a:xfrm>
            <a:custGeom>
              <a:avLst/>
              <a:gdLst/>
              <a:ahLst/>
              <a:cxnLst/>
              <a:rect l="l" t="t" r="r" b="b"/>
              <a:pathLst>
                <a:path w="372744" h="372745">
                  <a:moveTo>
                    <a:pt x="200087" y="0"/>
                  </a:moveTo>
                  <a:lnTo>
                    <a:pt x="151774" y="2689"/>
                  </a:lnTo>
                  <a:lnTo>
                    <a:pt x="106379" y="17447"/>
                  </a:lnTo>
                  <a:lnTo>
                    <a:pt x="66175" y="43195"/>
                  </a:lnTo>
                  <a:lnTo>
                    <a:pt x="33439" y="78857"/>
                  </a:lnTo>
                  <a:lnTo>
                    <a:pt x="10443" y="123355"/>
                  </a:lnTo>
                  <a:lnTo>
                    <a:pt x="0" y="172355"/>
                  </a:lnTo>
                  <a:lnTo>
                    <a:pt x="2686" y="220711"/>
                  </a:lnTo>
                  <a:lnTo>
                    <a:pt x="17428" y="266146"/>
                  </a:lnTo>
                  <a:lnTo>
                    <a:pt x="43150" y="306385"/>
                  </a:lnTo>
                  <a:lnTo>
                    <a:pt x="78779" y="339153"/>
                  </a:lnTo>
                  <a:lnTo>
                    <a:pt x="123240" y="362173"/>
                  </a:lnTo>
                  <a:lnTo>
                    <a:pt x="172192" y="372630"/>
                  </a:lnTo>
                  <a:lnTo>
                    <a:pt x="220502" y="369942"/>
                  </a:lnTo>
                  <a:lnTo>
                    <a:pt x="265896" y="355186"/>
                  </a:lnTo>
                  <a:lnTo>
                    <a:pt x="306101" y="329439"/>
                  </a:lnTo>
                  <a:lnTo>
                    <a:pt x="338840" y="293775"/>
                  </a:lnTo>
                  <a:lnTo>
                    <a:pt x="361840" y="249273"/>
                  </a:lnTo>
                  <a:lnTo>
                    <a:pt x="372283" y="200273"/>
                  </a:lnTo>
                  <a:lnTo>
                    <a:pt x="369597" y="151918"/>
                  </a:lnTo>
                  <a:lnTo>
                    <a:pt x="354855" y="106483"/>
                  </a:lnTo>
                  <a:lnTo>
                    <a:pt x="329133" y="66243"/>
                  </a:lnTo>
                  <a:lnTo>
                    <a:pt x="293504" y="33476"/>
                  </a:lnTo>
                  <a:lnTo>
                    <a:pt x="249043" y="10455"/>
                  </a:lnTo>
                  <a:lnTo>
                    <a:pt x="200087" y="0"/>
                  </a:lnTo>
                  <a:close/>
                </a:path>
              </a:pathLst>
            </a:custGeom>
            <a:solidFill>
              <a:srgbClr val="FFFFFF">
                <a:alpha val="22859"/>
              </a:srgbClr>
            </a:solidFill>
          </p:spPr>
          <p:txBody>
            <a:bodyPr wrap="square" lIns="0" tIns="0" rIns="0" bIns="0" rtlCol="0"/>
            <a:lstStyle/>
            <a:p>
              <a:endParaRPr sz="1350"/>
            </a:p>
          </p:txBody>
        </p:sp>
        <p:sp>
          <p:nvSpPr>
            <p:cNvPr id="10" name="object 10">
              <a:extLst>
                <a:ext uri="{FF2B5EF4-FFF2-40B4-BE49-F238E27FC236}">
                  <a16:creationId xmlns:a16="http://schemas.microsoft.com/office/drawing/2014/main" id="{A978A70C-3725-4465-862F-537E45868A6A}"/>
                </a:ext>
              </a:extLst>
            </p:cNvPr>
            <p:cNvSpPr/>
            <p:nvPr userDrawn="1"/>
          </p:nvSpPr>
          <p:spPr>
            <a:xfrm>
              <a:off x="1" y="8326194"/>
              <a:ext cx="230504" cy="374015"/>
            </a:xfrm>
            <a:custGeom>
              <a:avLst/>
              <a:gdLst/>
              <a:ahLst/>
              <a:cxnLst/>
              <a:rect l="l" t="t" r="r" b="b"/>
              <a:pathLst>
                <a:path w="230504" h="374015">
                  <a:moveTo>
                    <a:pt x="36763" y="0"/>
                  </a:moveTo>
                  <a:lnTo>
                    <a:pt x="0" y="5067"/>
                  </a:lnTo>
                  <a:lnTo>
                    <a:pt x="0" y="368336"/>
                  </a:lnTo>
                  <a:lnTo>
                    <a:pt x="45198" y="373476"/>
                  </a:lnTo>
                  <a:lnTo>
                    <a:pt x="89869" y="367643"/>
                  </a:lnTo>
                  <a:lnTo>
                    <a:pt x="131938" y="351275"/>
                  </a:lnTo>
                  <a:lnTo>
                    <a:pt x="169333" y="324808"/>
                  </a:lnTo>
                  <a:lnTo>
                    <a:pt x="199981" y="288681"/>
                  </a:lnTo>
                  <a:lnTo>
                    <a:pt x="221488" y="243436"/>
                  </a:lnTo>
                  <a:lnTo>
                    <a:pt x="230072" y="195772"/>
                  </a:lnTo>
                  <a:lnTo>
                    <a:pt x="226252" y="148152"/>
                  </a:lnTo>
                  <a:lnTo>
                    <a:pt x="210546" y="103038"/>
                  </a:lnTo>
                  <a:lnTo>
                    <a:pt x="183473" y="62897"/>
                  </a:lnTo>
                  <a:lnTo>
                    <a:pt x="145551" y="30190"/>
                  </a:lnTo>
                  <a:lnTo>
                    <a:pt x="110695" y="12313"/>
                  </a:lnTo>
                  <a:lnTo>
                    <a:pt x="36763" y="0"/>
                  </a:lnTo>
                  <a:close/>
                </a:path>
              </a:pathLst>
            </a:custGeom>
            <a:solidFill>
              <a:srgbClr val="FFFFFF">
                <a:alpha val="29289"/>
              </a:srgbClr>
            </a:solidFill>
          </p:spPr>
          <p:txBody>
            <a:bodyPr wrap="square" lIns="0" tIns="0" rIns="0" bIns="0" rtlCol="0"/>
            <a:lstStyle/>
            <a:p>
              <a:endParaRPr sz="1350"/>
            </a:p>
          </p:txBody>
        </p:sp>
        <p:sp>
          <p:nvSpPr>
            <p:cNvPr id="11" name="object 11">
              <a:extLst>
                <a:ext uri="{FF2B5EF4-FFF2-40B4-BE49-F238E27FC236}">
                  <a16:creationId xmlns:a16="http://schemas.microsoft.com/office/drawing/2014/main" id="{2A7DF299-6289-4392-AFAD-2B3E84F77E99}"/>
                </a:ext>
              </a:extLst>
            </p:cNvPr>
            <p:cNvSpPr/>
            <p:nvPr userDrawn="1"/>
          </p:nvSpPr>
          <p:spPr>
            <a:xfrm>
              <a:off x="180971" y="2443735"/>
              <a:ext cx="372745" cy="373380"/>
            </a:xfrm>
            <a:custGeom>
              <a:avLst/>
              <a:gdLst/>
              <a:ahLst/>
              <a:cxnLst/>
              <a:rect l="l" t="t" r="r" b="b"/>
              <a:pathLst>
                <a:path w="372745" h="373380">
                  <a:moveTo>
                    <a:pt x="197927" y="0"/>
                  </a:moveTo>
                  <a:lnTo>
                    <a:pt x="149651" y="3252"/>
                  </a:lnTo>
                  <a:lnTo>
                    <a:pt x="102343" y="19627"/>
                  </a:lnTo>
                  <a:lnTo>
                    <a:pt x="61033" y="47924"/>
                  </a:lnTo>
                  <a:lnTo>
                    <a:pt x="29680" y="84813"/>
                  </a:lnTo>
                  <a:lnTo>
                    <a:pt x="9072" y="127904"/>
                  </a:lnTo>
                  <a:lnTo>
                    <a:pt x="0" y="174805"/>
                  </a:lnTo>
                  <a:lnTo>
                    <a:pt x="3249" y="223126"/>
                  </a:lnTo>
                  <a:lnTo>
                    <a:pt x="19609" y="270477"/>
                  </a:lnTo>
                  <a:lnTo>
                    <a:pt x="47877" y="311825"/>
                  </a:lnTo>
                  <a:lnTo>
                    <a:pt x="84732" y="343207"/>
                  </a:lnTo>
                  <a:lnTo>
                    <a:pt x="127783" y="363833"/>
                  </a:lnTo>
                  <a:lnTo>
                    <a:pt x="174643" y="372914"/>
                  </a:lnTo>
                  <a:lnTo>
                    <a:pt x="222922" y="369661"/>
                  </a:lnTo>
                  <a:lnTo>
                    <a:pt x="270230" y="353286"/>
                  </a:lnTo>
                  <a:lnTo>
                    <a:pt x="311537" y="324992"/>
                  </a:lnTo>
                  <a:lnTo>
                    <a:pt x="342888" y="288104"/>
                  </a:lnTo>
                  <a:lnTo>
                    <a:pt x="363495" y="245013"/>
                  </a:lnTo>
                  <a:lnTo>
                    <a:pt x="372568" y="198111"/>
                  </a:lnTo>
                  <a:lnTo>
                    <a:pt x="369317" y="149788"/>
                  </a:lnTo>
                  <a:lnTo>
                    <a:pt x="352953" y="102437"/>
                  </a:lnTo>
                  <a:lnTo>
                    <a:pt x="324686" y="61088"/>
                  </a:lnTo>
                  <a:lnTo>
                    <a:pt x="287834" y="29707"/>
                  </a:lnTo>
                  <a:lnTo>
                    <a:pt x="244785" y="9081"/>
                  </a:lnTo>
                  <a:lnTo>
                    <a:pt x="197927" y="0"/>
                  </a:lnTo>
                  <a:close/>
                </a:path>
              </a:pathLst>
            </a:custGeom>
            <a:solidFill>
              <a:srgbClr val="FFFFFF">
                <a:alpha val="87139"/>
              </a:srgbClr>
            </a:solidFill>
          </p:spPr>
          <p:txBody>
            <a:bodyPr wrap="square" lIns="0" tIns="0" rIns="0" bIns="0" rtlCol="0"/>
            <a:lstStyle/>
            <a:p>
              <a:endParaRPr sz="1350"/>
            </a:p>
          </p:txBody>
        </p:sp>
        <p:sp>
          <p:nvSpPr>
            <p:cNvPr id="12" name="object 12">
              <a:extLst>
                <a:ext uri="{FF2B5EF4-FFF2-40B4-BE49-F238E27FC236}">
                  <a16:creationId xmlns:a16="http://schemas.microsoft.com/office/drawing/2014/main" id="{E515E665-7A5B-4EB4-B77B-E0FAE30F12CF}"/>
                </a:ext>
              </a:extLst>
            </p:cNvPr>
            <p:cNvSpPr/>
            <p:nvPr userDrawn="1"/>
          </p:nvSpPr>
          <p:spPr>
            <a:xfrm>
              <a:off x="915627" y="2175409"/>
              <a:ext cx="373380" cy="374015"/>
            </a:xfrm>
            <a:custGeom>
              <a:avLst/>
              <a:gdLst/>
              <a:ahLst/>
              <a:cxnLst/>
              <a:rect l="l" t="t" r="r" b="b"/>
              <a:pathLst>
                <a:path w="373380" h="374014">
                  <a:moveTo>
                    <a:pt x="193330" y="0"/>
                  </a:moveTo>
                  <a:lnTo>
                    <a:pt x="143517" y="4954"/>
                  </a:lnTo>
                  <a:lnTo>
                    <a:pt x="96782" y="22893"/>
                  </a:lnTo>
                  <a:lnTo>
                    <a:pt x="57741" y="51501"/>
                  </a:lnTo>
                  <a:lnTo>
                    <a:pt x="27717" y="88635"/>
                  </a:lnTo>
                  <a:lnTo>
                    <a:pt x="8029" y="132153"/>
                  </a:lnTo>
                  <a:lnTo>
                    <a:pt x="0" y="179911"/>
                  </a:lnTo>
                  <a:lnTo>
                    <a:pt x="4949" y="229769"/>
                  </a:lnTo>
                  <a:lnTo>
                    <a:pt x="22873" y="276550"/>
                  </a:lnTo>
                  <a:lnTo>
                    <a:pt x="51456" y="315628"/>
                  </a:lnTo>
                  <a:lnTo>
                    <a:pt x="88558" y="345680"/>
                  </a:lnTo>
                  <a:lnTo>
                    <a:pt x="132036" y="365386"/>
                  </a:lnTo>
                  <a:lnTo>
                    <a:pt x="179751" y="373424"/>
                  </a:lnTo>
                  <a:lnTo>
                    <a:pt x="229559" y="368474"/>
                  </a:lnTo>
                  <a:lnTo>
                    <a:pt x="276299" y="350534"/>
                  </a:lnTo>
                  <a:lnTo>
                    <a:pt x="315342" y="321924"/>
                  </a:lnTo>
                  <a:lnTo>
                    <a:pt x="345368" y="284789"/>
                  </a:lnTo>
                  <a:lnTo>
                    <a:pt x="365057" y="241270"/>
                  </a:lnTo>
                  <a:lnTo>
                    <a:pt x="373087" y="193512"/>
                  </a:lnTo>
                  <a:lnTo>
                    <a:pt x="368137" y="143658"/>
                  </a:lnTo>
                  <a:lnTo>
                    <a:pt x="350214" y="96876"/>
                  </a:lnTo>
                  <a:lnTo>
                    <a:pt x="321630" y="57797"/>
                  </a:lnTo>
                  <a:lnTo>
                    <a:pt x="284528" y="27743"/>
                  </a:lnTo>
                  <a:lnTo>
                    <a:pt x="241047" y="8037"/>
                  </a:lnTo>
                  <a:lnTo>
                    <a:pt x="193330" y="0"/>
                  </a:lnTo>
                  <a:close/>
                </a:path>
              </a:pathLst>
            </a:custGeom>
            <a:solidFill>
              <a:srgbClr val="FFFFFF">
                <a:alpha val="93569"/>
              </a:srgbClr>
            </a:solidFill>
          </p:spPr>
          <p:txBody>
            <a:bodyPr wrap="square" lIns="0" tIns="0" rIns="0" bIns="0" rtlCol="0"/>
            <a:lstStyle/>
            <a:p>
              <a:endParaRPr sz="1350"/>
            </a:p>
          </p:txBody>
        </p:sp>
        <p:sp>
          <p:nvSpPr>
            <p:cNvPr id="13" name="object 13">
              <a:extLst>
                <a:ext uri="{FF2B5EF4-FFF2-40B4-BE49-F238E27FC236}">
                  <a16:creationId xmlns:a16="http://schemas.microsoft.com/office/drawing/2014/main" id="{EA108E4C-0FDE-4A79-95EE-9E9A87260EBD}"/>
                </a:ext>
              </a:extLst>
            </p:cNvPr>
            <p:cNvSpPr/>
            <p:nvPr userDrawn="1"/>
          </p:nvSpPr>
          <p:spPr>
            <a:xfrm>
              <a:off x="1703742" y="2083708"/>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9"/>
                  </a:lnTo>
                  <a:lnTo>
                    <a:pt x="137008" y="366909"/>
                  </a:lnTo>
                  <a:lnTo>
                    <a:pt x="186620" y="373581"/>
                  </a:lnTo>
                  <a:lnTo>
                    <a:pt x="236232" y="366909"/>
                  </a:lnTo>
                  <a:lnTo>
                    <a:pt x="280811" y="348079"/>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solidFill>
          </p:spPr>
          <p:txBody>
            <a:bodyPr wrap="square" lIns="0" tIns="0" rIns="0" bIns="0" rtlCol="0"/>
            <a:lstStyle/>
            <a:p>
              <a:endParaRPr sz="1350"/>
            </a:p>
          </p:txBody>
        </p:sp>
        <p:sp>
          <p:nvSpPr>
            <p:cNvPr id="14" name="object 14">
              <a:extLst>
                <a:ext uri="{FF2B5EF4-FFF2-40B4-BE49-F238E27FC236}">
                  <a16:creationId xmlns:a16="http://schemas.microsoft.com/office/drawing/2014/main" id="{EC94A245-5070-4654-B9D0-B34B0176C761}"/>
                </a:ext>
              </a:extLst>
            </p:cNvPr>
            <p:cNvSpPr/>
            <p:nvPr userDrawn="1"/>
          </p:nvSpPr>
          <p:spPr>
            <a:xfrm>
              <a:off x="2119832" y="8009782"/>
              <a:ext cx="371475" cy="371475"/>
            </a:xfrm>
            <a:custGeom>
              <a:avLst/>
              <a:gdLst/>
              <a:ahLst/>
              <a:cxnLst/>
              <a:rect l="l" t="t" r="r" b="b"/>
              <a:pathLst>
                <a:path w="371475" h="371475">
                  <a:moveTo>
                    <a:pt x="205768" y="0"/>
                  </a:moveTo>
                  <a:lnTo>
                    <a:pt x="155731" y="1354"/>
                  </a:lnTo>
                  <a:lnTo>
                    <a:pt x="107825" y="15876"/>
                  </a:lnTo>
                  <a:lnTo>
                    <a:pt x="66827" y="41596"/>
                  </a:lnTo>
                  <a:lnTo>
                    <a:pt x="34208" y="76469"/>
                  </a:lnTo>
                  <a:lnTo>
                    <a:pt x="11442" y="118455"/>
                  </a:lnTo>
                  <a:lnTo>
                    <a:pt x="0" y="165510"/>
                  </a:lnTo>
                  <a:lnTo>
                    <a:pt x="1352" y="215594"/>
                  </a:lnTo>
                  <a:lnTo>
                    <a:pt x="15862" y="263544"/>
                  </a:lnTo>
                  <a:lnTo>
                    <a:pt x="41560" y="304582"/>
                  </a:lnTo>
                  <a:lnTo>
                    <a:pt x="76405" y="337231"/>
                  </a:lnTo>
                  <a:lnTo>
                    <a:pt x="118355" y="360019"/>
                  </a:lnTo>
                  <a:lnTo>
                    <a:pt x="165369" y="371471"/>
                  </a:lnTo>
                  <a:lnTo>
                    <a:pt x="215408" y="370114"/>
                  </a:lnTo>
                  <a:lnTo>
                    <a:pt x="263314" y="355591"/>
                  </a:lnTo>
                  <a:lnTo>
                    <a:pt x="304312" y="329872"/>
                  </a:lnTo>
                  <a:lnTo>
                    <a:pt x="336930" y="294998"/>
                  </a:lnTo>
                  <a:lnTo>
                    <a:pt x="359696" y="253012"/>
                  </a:lnTo>
                  <a:lnTo>
                    <a:pt x="371139" y="205956"/>
                  </a:lnTo>
                  <a:lnTo>
                    <a:pt x="369786" y="155873"/>
                  </a:lnTo>
                  <a:lnTo>
                    <a:pt x="355272" y="107920"/>
                  </a:lnTo>
                  <a:lnTo>
                    <a:pt x="329574" y="66883"/>
                  </a:lnTo>
                  <a:lnTo>
                    <a:pt x="294730" y="34236"/>
                  </a:lnTo>
                  <a:lnTo>
                    <a:pt x="252781" y="11451"/>
                  </a:lnTo>
                  <a:lnTo>
                    <a:pt x="205768" y="0"/>
                  </a:lnTo>
                  <a:close/>
                </a:path>
              </a:pathLst>
            </a:custGeom>
            <a:solidFill>
              <a:srgbClr val="FFFFFF">
                <a:alpha val="9999"/>
              </a:srgbClr>
            </a:solidFill>
          </p:spPr>
          <p:txBody>
            <a:bodyPr wrap="square" lIns="0" tIns="0" rIns="0" bIns="0" rtlCol="0"/>
            <a:lstStyle/>
            <a:p>
              <a:endParaRPr sz="1350"/>
            </a:p>
          </p:txBody>
        </p:sp>
        <p:sp>
          <p:nvSpPr>
            <p:cNvPr id="15" name="object 15">
              <a:extLst>
                <a:ext uri="{FF2B5EF4-FFF2-40B4-BE49-F238E27FC236}">
                  <a16:creationId xmlns:a16="http://schemas.microsoft.com/office/drawing/2014/main" id="{995E0190-E45D-46AD-808B-0684E237E0DE}"/>
                </a:ext>
              </a:extLst>
            </p:cNvPr>
            <p:cNvSpPr/>
            <p:nvPr userDrawn="1"/>
          </p:nvSpPr>
          <p:spPr>
            <a:xfrm>
              <a:off x="1413251" y="8026836"/>
              <a:ext cx="371475" cy="371475"/>
            </a:xfrm>
            <a:custGeom>
              <a:avLst/>
              <a:gdLst/>
              <a:ahLst/>
              <a:cxnLst/>
              <a:rect l="l" t="t" r="r" b="b"/>
              <a:pathLst>
                <a:path w="371475" h="371475">
                  <a:moveTo>
                    <a:pt x="206326" y="0"/>
                  </a:moveTo>
                  <a:lnTo>
                    <a:pt x="156281" y="1075"/>
                  </a:lnTo>
                  <a:lnTo>
                    <a:pt x="109876" y="14794"/>
                  </a:lnTo>
                  <a:lnTo>
                    <a:pt x="69079" y="39588"/>
                  </a:lnTo>
                  <a:lnTo>
                    <a:pt x="35855" y="73887"/>
                  </a:lnTo>
                  <a:lnTo>
                    <a:pt x="12173" y="116119"/>
                  </a:lnTo>
                  <a:lnTo>
                    <a:pt x="0" y="164717"/>
                  </a:lnTo>
                  <a:lnTo>
                    <a:pt x="1074" y="214808"/>
                  </a:lnTo>
                  <a:lnTo>
                    <a:pt x="14780" y="261255"/>
                  </a:lnTo>
                  <a:lnTo>
                    <a:pt x="39551" y="302090"/>
                  </a:lnTo>
                  <a:lnTo>
                    <a:pt x="73816" y="335343"/>
                  </a:lnTo>
                  <a:lnTo>
                    <a:pt x="116007" y="359047"/>
                  </a:lnTo>
                  <a:lnTo>
                    <a:pt x="164556" y="371232"/>
                  </a:lnTo>
                  <a:lnTo>
                    <a:pt x="214605" y="370157"/>
                  </a:lnTo>
                  <a:lnTo>
                    <a:pt x="261011" y="356438"/>
                  </a:lnTo>
                  <a:lnTo>
                    <a:pt x="301809" y="331645"/>
                  </a:lnTo>
                  <a:lnTo>
                    <a:pt x="335032" y="297349"/>
                  </a:lnTo>
                  <a:lnTo>
                    <a:pt x="358716" y="255119"/>
                  </a:lnTo>
                  <a:lnTo>
                    <a:pt x="370894" y="206525"/>
                  </a:lnTo>
                  <a:lnTo>
                    <a:pt x="369819" y="156433"/>
                  </a:lnTo>
                  <a:lnTo>
                    <a:pt x="356112" y="109984"/>
                  </a:lnTo>
                  <a:lnTo>
                    <a:pt x="331341" y="69147"/>
                  </a:lnTo>
                  <a:lnTo>
                    <a:pt x="297074" y="35891"/>
                  </a:lnTo>
                  <a:lnTo>
                    <a:pt x="254879" y="12185"/>
                  </a:lnTo>
                  <a:lnTo>
                    <a:pt x="206326" y="0"/>
                  </a:lnTo>
                  <a:close/>
                </a:path>
              </a:pathLst>
            </a:custGeom>
            <a:solidFill>
              <a:srgbClr val="FFFFFF">
                <a:alpha val="15419"/>
              </a:srgbClr>
            </a:solidFill>
          </p:spPr>
          <p:txBody>
            <a:bodyPr wrap="square" lIns="0" tIns="0" rIns="0" bIns="0" rtlCol="0"/>
            <a:lstStyle/>
            <a:p>
              <a:endParaRPr sz="1350"/>
            </a:p>
          </p:txBody>
        </p:sp>
        <p:sp>
          <p:nvSpPr>
            <p:cNvPr id="16" name="object 16">
              <a:extLst>
                <a:ext uri="{FF2B5EF4-FFF2-40B4-BE49-F238E27FC236}">
                  <a16:creationId xmlns:a16="http://schemas.microsoft.com/office/drawing/2014/main" id="{9DF436DC-4170-4483-BDF1-F5DF0AD8F705}"/>
                </a:ext>
              </a:extLst>
            </p:cNvPr>
            <p:cNvSpPr/>
            <p:nvPr userDrawn="1"/>
          </p:nvSpPr>
          <p:spPr>
            <a:xfrm>
              <a:off x="735064" y="7853877"/>
              <a:ext cx="370840" cy="371475"/>
            </a:xfrm>
            <a:custGeom>
              <a:avLst/>
              <a:gdLst/>
              <a:ahLst/>
              <a:cxnLst/>
              <a:rect l="l" t="t" r="r" b="b"/>
              <a:pathLst>
                <a:path w="370840" h="371475">
                  <a:moveTo>
                    <a:pt x="207514" y="0"/>
                  </a:moveTo>
                  <a:lnTo>
                    <a:pt x="159128" y="545"/>
                  </a:lnTo>
                  <a:lnTo>
                    <a:pt x="113124" y="13276"/>
                  </a:lnTo>
                  <a:lnTo>
                    <a:pt x="71821" y="37220"/>
                  </a:lnTo>
                  <a:lnTo>
                    <a:pt x="37540" y="71401"/>
                  </a:lnTo>
                  <a:lnTo>
                    <a:pt x="12599" y="114846"/>
                  </a:lnTo>
                  <a:lnTo>
                    <a:pt x="0" y="163330"/>
                  </a:lnTo>
                  <a:lnTo>
                    <a:pt x="547" y="211755"/>
                  </a:lnTo>
                  <a:lnTo>
                    <a:pt x="13268" y="257798"/>
                  </a:lnTo>
                  <a:lnTo>
                    <a:pt x="37189" y="299138"/>
                  </a:lnTo>
                  <a:lnTo>
                    <a:pt x="71336" y="333453"/>
                  </a:lnTo>
                  <a:lnTo>
                    <a:pt x="114736" y="358421"/>
                  </a:lnTo>
                  <a:lnTo>
                    <a:pt x="163181" y="371032"/>
                  </a:lnTo>
                  <a:lnTo>
                    <a:pt x="211564" y="370482"/>
                  </a:lnTo>
                  <a:lnTo>
                    <a:pt x="257566" y="357748"/>
                  </a:lnTo>
                  <a:lnTo>
                    <a:pt x="298868" y="333805"/>
                  </a:lnTo>
                  <a:lnTo>
                    <a:pt x="333149" y="299627"/>
                  </a:lnTo>
                  <a:lnTo>
                    <a:pt x="358090" y="256191"/>
                  </a:lnTo>
                  <a:lnTo>
                    <a:pt x="370690" y="207701"/>
                  </a:lnTo>
                  <a:lnTo>
                    <a:pt x="370142" y="159272"/>
                  </a:lnTo>
                  <a:lnTo>
                    <a:pt x="357422" y="113226"/>
                  </a:lnTo>
                  <a:lnTo>
                    <a:pt x="333503" y="71886"/>
                  </a:lnTo>
                  <a:lnTo>
                    <a:pt x="299359" y="37575"/>
                  </a:lnTo>
                  <a:lnTo>
                    <a:pt x="255963" y="12615"/>
                  </a:lnTo>
                  <a:lnTo>
                    <a:pt x="207514" y="0"/>
                  </a:lnTo>
                  <a:close/>
                </a:path>
              </a:pathLst>
            </a:custGeom>
            <a:solidFill>
              <a:srgbClr val="FFFFFF">
                <a:alpha val="20829"/>
              </a:srgbClr>
            </a:solidFill>
          </p:spPr>
          <p:txBody>
            <a:bodyPr wrap="square" lIns="0" tIns="0" rIns="0" bIns="0" rtlCol="0"/>
            <a:lstStyle/>
            <a:p>
              <a:endParaRPr sz="1350"/>
            </a:p>
          </p:txBody>
        </p:sp>
        <p:sp>
          <p:nvSpPr>
            <p:cNvPr id="17" name="object 17">
              <a:extLst>
                <a:ext uri="{FF2B5EF4-FFF2-40B4-BE49-F238E27FC236}">
                  <a16:creationId xmlns:a16="http://schemas.microsoft.com/office/drawing/2014/main" id="{052CF073-378F-4586-8EE5-D9C1A725C041}"/>
                </a:ext>
              </a:extLst>
            </p:cNvPr>
            <p:cNvSpPr/>
            <p:nvPr userDrawn="1"/>
          </p:nvSpPr>
          <p:spPr>
            <a:xfrm>
              <a:off x="130270" y="7502118"/>
              <a:ext cx="370840" cy="370840"/>
            </a:xfrm>
            <a:custGeom>
              <a:avLst/>
              <a:gdLst/>
              <a:ahLst/>
              <a:cxnLst/>
              <a:rect l="l" t="t" r="r" b="b"/>
              <a:pathLst>
                <a:path w="370840" h="370840">
                  <a:moveTo>
                    <a:pt x="162645" y="0"/>
                  </a:moveTo>
                  <a:lnTo>
                    <a:pt x="116389" y="11773"/>
                  </a:lnTo>
                  <a:lnTo>
                    <a:pt x="74100" y="35308"/>
                  </a:lnTo>
                  <a:lnTo>
                    <a:pt x="38276" y="70301"/>
                  </a:lnTo>
                  <a:lnTo>
                    <a:pt x="12952" y="113520"/>
                  </a:lnTo>
                  <a:lnTo>
                    <a:pt x="295" y="160266"/>
                  </a:lnTo>
                  <a:lnTo>
                    <a:pt x="0" y="208038"/>
                  </a:lnTo>
                  <a:lnTo>
                    <a:pt x="11761" y="254337"/>
                  </a:lnTo>
                  <a:lnTo>
                    <a:pt x="35275" y="296665"/>
                  </a:lnTo>
                  <a:lnTo>
                    <a:pt x="70235" y="332522"/>
                  </a:lnTo>
                  <a:lnTo>
                    <a:pt x="113416" y="357866"/>
                  </a:lnTo>
                  <a:lnTo>
                    <a:pt x="160120" y="370533"/>
                  </a:lnTo>
                  <a:lnTo>
                    <a:pt x="207850" y="370828"/>
                  </a:lnTo>
                  <a:lnTo>
                    <a:pt x="254108" y="359055"/>
                  </a:lnTo>
                  <a:lnTo>
                    <a:pt x="296396" y="335519"/>
                  </a:lnTo>
                  <a:lnTo>
                    <a:pt x="332217" y="300523"/>
                  </a:lnTo>
                  <a:lnTo>
                    <a:pt x="357541" y="257303"/>
                  </a:lnTo>
                  <a:lnTo>
                    <a:pt x="370198" y="210558"/>
                  </a:lnTo>
                  <a:lnTo>
                    <a:pt x="370492" y="162786"/>
                  </a:lnTo>
                  <a:lnTo>
                    <a:pt x="358729" y="116486"/>
                  </a:lnTo>
                  <a:lnTo>
                    <a:pt x="335212" y="74158"/>
                  </a:lnTo>
                  <a:lnTo>
                    <a:pt x="300248" y="38301"/>
                  </a:lnTo>
                  <a:lnTo>
                    <a:pt x="257072" y="12959"/>
                  </a:lnTo>
                  <a:lnTo>
                    <a:pt x="210372" y="293"/>
                  </a:lnTo>
                  <a:lnTo>
                    <a:pt x="162645" y="0"/>
                  </a:lnTo>
                  <a:close/>
                </a:path>
              </a:pathLst>
            </a:custGeom>
            <a:solidFill>
              <a:srgbClr val="FFFFFF">
                <a:alpha val="26249"/>
              </a:srgbClr>
            </a:solidFill>
          </p:spPr>
          <p:txBody>
            <a:bodyPr wrap="square" lIns="0" tIns="0" rIns="0" bIns="0" rtlCol="0"/>
            <a:lstStyle/>
            <a:p>
              <a:endParaRPr sz="1350"/>
            </a:p>
          </p:txBody>
        </p:sp>
        <p:sp>
          <p:nvSpPr>
            <p:cNvPr id="18" name="object 18">
              <a:extLst>
                <a:ext uri="{FF2B5EF4-FFF2-40B4-BE49-F238E27FC236}">
                  <a16:creationId xmlns:a16="http://schemas.microsoft.com/office/drawing/2014/main" id="{CE95AC59-141D-49E5-B81F-6363AD6BB129}"/>
                </a:ext>
              </a:extLst>
            </p:cNvPr>
            <p:cNvSpPr/>
            <p:nvPr userDrawn="1"/>
          </p:nvSpPr>
          <p:spPr>
            <a:xfrm>
              <a:off x="6" y="3741446"/>
              <a:ext cx="192405" cy="374015"/>
            </a:xfrm>
            <a:custGeom>
              <a:avLst/>
              <a:gdLst/>
              <a:ahLst/>
              <a:cxnLst/>
              <a:rect l="l" t="t" r="r" b="b"/>
              <a:pathLst>
                <a:path w="192405" h="374014">
                  <a:moveTo>
                    <a:pt x="0" y="0"/>
                  </a:moveTo>
                  <a:lnTo>
                    <a:pt x="0" y="373413"/>
                  </a:lnTo>
                  <a:lnTo>
                    <a:pt x="38929" y="370492"/>
                  </a:lnTo>
                  <a:lnTo>
                    <a:pt x="76612" y="359471"/>
                  </a:lnTo>
                  <a:lnTo>
                    <a:pt x="111669" y="340404"/>
                  </a:lnTo>
                  <a:lnTo>
                    <a:pt x="142724" y="313347"/>
                  </a:lnTo>
                  <a:lnTo>
                    <a:pt x="171458" y="272323"/>
                  </a:lnTo>
                  <a:lnTo>
                    <a:pt x="187854" y="226758"/>
                  </a:lnTo>
                  <a:lnTo>
                    <a:pt x="192012" y="179168"/>
                  </a:lnTo>
                  <a:lnTo>
                    <a:pt x="184034" y="132069"/>
                  </a:lnTo>
                  <a:lnTo>
                    <a:pt x="164021" y="87976"/>
                  </a:lnTo>
                  <a:lnTo>
                    <a:pt x="132074" y="49406"/>
                  </a:lnTo>
                  <a:lnTo>
                    <a:pt x="69681" y="11242"/>
                  </a:lnTo>
                  <a:lnTo>
                    <a:pt x="0" y="0"/>
                  </a:lnTo>
                  <a:close/>
                </a:path>
              </a:pathLst>
            </a:custGeom>
            <a:solidFill>
              <a:srgbClr val="FFFFFF">
                <a:alpha val="58749"/>
              </a:srgbClr>
            </a:solidFill>
          </p:spPr>
          <p:txBody>
            <a:bodyPr wrap="square" lIns="0" tIns="0" rIns="0" bIns="0" rtlCol="0"/>
            <a:lstStyle/>
            <a:p>
              <a:endParaRPr sz="1350"/>
            </a:p>
          </p:txBody>
        </p:sp>
        <p:sp>
          <p:nvSpPr>
            <p:cNvPr id="19" name="object 19">
              <a:extLst>
                <a:ext uri="{FF2B5EF4-FFF2-40B4-BE49-F238E27FC236}">
                  <a16:creationId xmlns:a16="http://schemas.microsoft.com/office/drawing/2014/main" id="{55B9EE7B-7FF6-42FC-B581-22345456A213}"/>
                </a:ext>
              </a:extLst>
            </p:cNvPr>
            <p:cNvSpPr/>
            <p:nvPr userDrawn="1"/>
          </p:nvSpPr>
          <p:spPr>
            <a:xfrm>
              <a:off x="365636" y="3290349"/>
              <a:ext cx="373380" cy="374015"/>
            </a:xfrm>
            <a:custGeom>
              <a:avLst/>
              <a:gdLst/>
              <a:ahLst/>
              <a:cxnLst/>
              <a:rect l="l" t="t" r="r" b="b"/>
              <a:pathLst>
                <a:path w="373380" h="374014">
                  <a:moveTo>
                    <a:pt x="182446" y="0"/>
                  </a:moveTo>
                  <a:lnTo>
                    <a:pt x="134616" y="7328"/>
                  </a:lnTo>
                  <a:lnTo>
                    <a:pt x="88862" y="27651"/>
                  </a:lnTo>
                  <a:lnTo>
                    <a:pt x="50091" y="59341"/>
                  </a:lnTo>
                  <a:lnTo>
                    <a:pt x="21968" y="98751"/>
                  </a:lnTo>
                  <a:lnTo>
                    <a:pt x="5076" y="143431"/>
                  </a:lnTo>
                  <a:lnTo>
                    <a:pt x="0" y="190931"/>
                  </a:lnTo>
                  <a:lnTo>
                    <a:pt x="7322" y="238804"/>
                  </a:lnTo>
                  <a:lnTo>
                    <a:pt x="27626" y="284600"/>
                  </a:lnTo>
                  <a:lnTo>
                    <a:pt x="59287" y="323407"/>
                  </a:lnTo>
                  <a:lnTo>
                    <a:pt x="98661" y="351557"/>
                  </a:lnTo>
                  <a:lnTo>
                    <a:pt x="143300" y="368464"/>
                  </a:lnTo>
                  <a:lnTo>
                    <a:pt x="190758" y="373545"/>
                  </a:lnTo>
                  <a:lnTo>
                    <a:pt x="238587" y="366216"/>
                  </a:lnTo>
                  <a:lnTo>
                    <a:pt x="284341" y="345893"/>
                  </a:lnTo>
                  <a:lnTo>
                    <a:pt x="323113" y="314202"/>
                  </a:lnTo>
                  <a:lnTo>
                    <a:pt x="351238" y="274793"/>
                  </a:lnTo>
                  <a:lnTo>
                    <a:pt x="368131" y="230113"/>
                  </a:lnTo>
                  <a:lnTo>
                    <a:pt x="373208" y="182612"/>
                  </a:lnTo>
                  <a:lnTo>
                    <a:pt x="365885" y="134739"/>
                  </a:lnTo>
                  <a:lnTo>
                    <a:pt x="345577" y="88943"/>
                  </a:lnTo>
                  <a:lnTo>
                    <a:pt x="313916" y="50137"/>
                  </a:lnTo>
                  <a:lnTo>
                    <a:pt x="274542" y="21988"/>
                  </a:lnTo>
                  <a:lnTo>
                    <a:pt x="229903" y="5081"/>
                  </a:lnTo>
                  <a:lnTo>
                    <a:pt x="182446" y="0"/>
                  </a:lnTo>
                  <a:close/>
                </a:path>
              </a:pathLst>
            </a:custGeom>
            <a:solidFill>
              <a:srgbClr val="FFFFFF">
                <a:alpha val="64169"/>
              </a:srgbClr>
            </a:solidFill>
          </p:spPr>
          <p:txBody>
            <a:bodyPr wrap="square" lIns="0" tIns="0" rIns="0" bIns="0" rtlCol="0"/>
            <a:lstStyle/>
            <a:p>
              <a:endParaRPr sz="1350"/>
            </a:p>
          </p:txBody>
        </p:sp>
        <p:sp>
          <p:nvSpPr>
            <p:cNvPr id="20" name="object 20">
              <a:extLst>
                <a:ext uri="{FF2B5EF4-FFF2-40B4-BE49-F238E27FC236}">
                  <a16:creationId xmlns:a16="http://schemas.microsoft.com/office/drawing/2014/main" id="{330D0191-F8AF-42A4-AF89-F8C14170B4B9}"/>
                </a:ext>
              </a:extLst>
            </p:cNvPr>
            <p:cNvSpPr/>
            <p:nvPr userDrawn="1"/>
          </p:nvSpPr>
          <p:spPr>
            <a:xfrm>
              <a:off x="1004213" y="3010067"/>
              <a:ext cx="373380" cy="374015"/>
            </a:xfrm>
            <a:custGeom>
              <a:avLst/>
              <a:gdLst/>
              <a:ahLst/>
              <a:cxnLst/>
              <a:rect l="l" t="t" r="r" b="b"/>
              <a:pathLst>
                <a:path w="373380" h="374014">
                  <a:moveTo>
                    <a:pt x="185553" y="0"/>
                  </a:moveTo>
                  <a:lnTo>
                    <a:pt x="135996" y="7058"/>
                  </a:lnTo>
                  <a:lnTo>
                    <a:pt x="90059" y="26960"/>
                  </a:lnTo>
                  <a:lnTo>
                    <a:pt x="52262" y="57197"/>
                  </a:lnTo>
                  <a:lnTo>
                    <a:pt x="23833" y="95571"/>
                  </a:lnTo>
                  <a:lnTo>
                    <a:pt x="6003" y="139885"/>
                  </a:lnTo>
                  <a:lnTo>
                    <a:pt x="0" y="187941"/>
                  </a:lnTo>
                  <a:lnTo>
                    <a:pt x="7052" y="237543"/>
                  </a:lnTo>
                  <a:lnTo>
                    <a:pt x="26936" y="283523"/>
                  </a:lnTo>
                  <a:lnTo>
                    <a:pt x="57145" y="321354"/>
                  </a:lnTo>
                  <a:lnTo>
                    <a:pt x="95483" y="349808"/>
                  </a:lnTo>
                  <a:lnTo>
                    <a:pt x="139757" y="367655"/>
                  </a:lnTo>
                  <a:lnTo>
                    <a:pt x="187770" y="373664"/>
                  </a:lnTo>
                  <a:lnTo>
                    <a:pt x="237327" y="366605"/>
                  </a:lnTo>
                  <a:lnTo>
                    <a:pt x="283265" y="346703"/>
                  </a:lnTo>
                  <a:lnTo>
                    <a:pt x="321063" y="316467"/>
                  </a:lnTo>
                  <a:lnTo>
                    <a:pt x="349493" y="278093"/>
                  </a:lnTo>
                  <a:lnTo>
                    <a:pt x="367324" y="233779"/>
                  </a:lnTo>
                  <a:lnTo>
                    <a:pt x="373326" y="185722"/>
                  </a:lnTo>
                  <a:lnTo>
                    <a:pt x="366270" y="136120"/>
                  </a:lnTo>
                  <a:lnTo>
                    <a:pt x="346387" y="90141"/>
                  </a:lnTo>
                  <a:lnTo>
                    <a:pt x="316178" y="52309"/>
                  </a:lnTo>
                  <a:lnTo>
                    <a:pt x="277839" y="23855"/>
                  </a:lnTo>
                  <a:lnTo>
                    <a:pt x="233566" y="6008"/>
                  </a:lnTo>
                  <a:lnTo>
                    <a:pt x="185553" y="0"/>
                  </a:lnTo>
                  <a:close/>
                </a:path>
              </a:pathLst>
            </a:custGeom>
            <a:solidFill>
              <a:srgbClr val="FFFFFF">
                <a:alpha val="69578"/>
              </a:srgbClr>
            </a:solidFill>
          </p:spPr>
          <p:txBody>
            <a:bodyPr wrap="square" lIns="0" tIns="0" rIns="0" bIns="0" rtlCol="0"/>
            <a:lstStyle/>
            <a:p>
              <a:endParaRPr sz="1350"/>
            </a:p>
          </p:txBody>
        </p:sp>
        <p:sp>
          <p:nvSpPr>
            <p:cNvPr id="21" name="object 21">
              <a:extLst>
                <a:ext uri="{FF2B5EF4-FFF2-40B4-BE49-F238E27FC236}">
                  <a16:creationId xmlns:a16="http://schemas.microsoft.com/office/drawing/2014/main" id="{B2E94F4F-9299-493C-8DE7-F148FB93EDAA}"/>
                </a:ext>
              </a:extLst>
            </p:cNvPr>
            <p:cNvSpPr/>
            <p:nvPr userDrawn="1"/>
          </p:nvSpPr>
          <p:spPr>
            <a:xfrm>
              <a:off x="1703742" y="291388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3"/>
                  </a:lnTo>
                  <a:lnTo>
                    <a:pt x="25478" y="281062"/>
                  </a:lnTo>
                  <a:lnTo>
                    <a:pt x="54659" y="318867"/>
                  </a:lnTo>
                  <a:lnTo>
                    <a:pt x="92428" y="348076"/>
                  </a:lnTo>
                  <a:lnTo>
                    <a:pt x="137008" y="366907"/>
                  </a:lnTo>
                  <a:lnTo>
                    <a:pt x="186620" y="373580"/>
                  </a:lnTo>
                  <a:lnTo>
                    <a:pt x="236232" y="366907"/>
                  </a:lnTo>
                  <a:lnTo>
                    <a:pt x="280811" y="348076"/>
                  </a:lnTo>
                  <a:lnTo>
                    <a:pt x="318581" y="318867"/>
                  </a:lnTo>
                  <a:lnTo>
                    <a:pt x="347761" y="281062"/>
                  </a:lnTo>
                  <a:lnTo>
                    <a:pt x="366573" y="236443"/>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75000"/>
              </a:srgbClr>
            </a:solidFill>
          </p:spPr>
          <p:txBody>
            <a:bodyPr wrap="square" lIns="0" tIns="0" rIns="0" bIns="0" rtlCol="0"/>
            <a:lstStyle/>
            <a:p>
              <a:endParaRPr sz="1350"/>
            </a:p>
          </p:txBody>
        </p:sp>
        <p:sp>
          <p:nvSpPr>
            <p:cNvPr id="22" name="object 22">
              <a:extLst>
                <a:ext uri="{FF2B5EF4-FFF2-40B4-BE49-F238E27FC236}">
                  <a16:creationId xmlns:a16="http://schemas.microsoft.com/office/drawing/2014/main" id="{A1524399-8984-4F80-9EB9-8F76F7B2D886}"/>
                </a:ext>
              </a:extLst>
            </p:cNvPr>
            <p:cNvSpPr/>
            <p:nvPr userDrawn="1"/>
          </p:nvSpPr>
          <p:spPr>
            <a:xfrm>
              <a:off x="2118817" y="7162059"/>
              <a:ext cx="373380" cy="374015"/>
            </a:xfrm>
            <a:custGeom>
              <a:avLst/>
              <a:gdLst/>
              <a:ahLst/>
              <a:cxnLst/>
              <a:rect l="l" t="t" r="r" b="b"/>
              <a:pathLst>
                <a:path w="373380" h="374015">
                  <a:moveTo>
                    <a:pt x="191996" y="0"/>
                  </a:moveTo>
                  <a:lnTo>
                    <a:pt x="142221" y="5324"/>
                  </a:lnTo>
                  <a:lnTo>
                    <a:pt x="95619" y="23610"/>
                  </a:lnTo>
                  <a:lnTo>
                    <a:pt x="56791" y="52508"/>
                  </a:lnTo>
                  <a:lnTo>
                    <a:pt x="27041" y="89864"/>
                  </a:lnTo>
                  <a:lnTo>
                    <a:pt x="7676" y="133528"/>
                  </a:lnTo>
                  <a:lnTo>
                    <a:pt x="0" y="181346"/>
                  </a:lnTo>
                  <a:lnTo>
                    <a:pt x="5318" y="231166"/>
                  </a:lnTo>
                  <a:lnTo>
                    <a:pt x="23588" y="277810"/>
                  </a:lnTo>
                  <a:lnTo>
                    <a:pt x="52459" y="316674"/>
                  </a:lnTo>
                  <a:lnTo>
                    <a:pt x="89781" y="346451"/>
                  </a:lnTo>
                  <a:lnTo>
                    <a:pt x="133405" y="365834"/>
                  </a:lnTo>
                  <a:lnTo>
                    <a:pt x="181180" y="373517"/>
                  </a:lnTo>
                  <a:lnTo>
                    <a:pt x="230954" y="368193"/>
                  </a:lnTo>
                  <a:lnTo>
                    <a:pt x="277556" y="349904"/>
                  </a:lnTo>
                  <a:lnTo>
                    <a:pt x="316384" y="321006"/>
                  </a:lnTo>
                  <a:lnTo>
                    <a:pt x="346134" y="283650"/>
                  </a:lnTo>
                  <a:lnTo>
                    <a:pt x="365500" y="239988"/>
                  </a:lnTo>
                  <a:lnTo>
                    <a:pt x="373176" y="192171"/>
                  </a:lnTo>
                  <a:lnTo>
                    <a:pt x="367857" y="142351"/>
                  </a:lnTo>
                  <a:lnTo>
                    <a:pt x="349588" y="95703"/>
                  </a:lnTo>
                  <a:lnTo>
                    <a:pt x="320717" y="56839"/>
                  </a:lnTo>
                  <a:lnTo>
                    <a:pt x="283394" y="27063"/>
                  </a:lnTo>
                  <a:lnTo>
                    <a:pt x="239770" y="7681"/>
                  </a:lnTo>
                  <a:lnTo>
                    <a:pt x="191996" y="0"/>
                  </a:lnTo>
                  <a:close/>
                </a:path>
              </a:pathLst>
            </a:custGeom>
            <a:solidFill>
              <a:srgbClr val="FFFFFF">
                <a:alpha val="9999"/>
              </a:srgbClr>
            </a:solidFill>
          </p:spPr>
          <p:txBody>
            <a:bodyPr wrap="square" lIns="0" tIns="0" rIns="0" bIns="0" rtlCol="0"/>
            <a:lstStyle/>
            <a:p>
              <a:endParaRPr sz="1350"/>
            </a:p>
          </p:txBody>
        </p:sp>
        <p:sp>
          <p:nvSpPr>
            <p:cNvPr id="23" name="object 23">
              <a:extLst>
                <a:ext uri="{FF2B5EF4-FFF2-40B4-BE49-F238E27FC236}">
                  <a16:creationId xmlns:a16="http://schemas.microsoft.com/office/drawing/2014/main" id="{0BC29067-73E6-4F3E-B55E-4FEF2A0E46DA}"/>
                </a:ext>
              </a:extLst>
            </p:cNvPr>
            <p:cNvSpPr/>
            <p:nvPr userDrawn="1"/>
          </p:nvSpPr>
          <p:spPr>
            <a:xfrm>
              <a:off x="1471181" y="7197873"/>
              <a:ext cx="370205" cy="370840"/>
            </a:xfrm>
            <a:custGeom>
              <a:avLst/>
              <a:gdLst/>
              <a:ahLst/>
              <a:cxnLst/>
              <a:rect l="l" t="t" r="r" b="b"/>
              <a:pathLst>
                <a:path w="370205" h="370840">
                  <a:moveTo>
                    <a:pt x="159741" y="0"/>
                  </a:moveTo>
                  <a:lnTo>
                    <a:pt x="113056" y="12720"/>
                  </a:lnTo>
                  <a:lnTo>
                    <a:pt x="71739" y="36633"/>
                  </a:lnTo>
                  <a:lnTo>
                    <a:pt x="37791" y="70212"/>
                  </a:lnTo>
                  <a:lnTo>
                    <a:pt x="13211" y="111927"/>
                  </a:lnTo>
                  <a:lnTo>
                    <a:pt x="99" y="159889"/>
                  </a:lnTo>
                  <a:lnTo>
                    <a:pt x="0" y="210357"/>
                  </a:lnTo>
                  <a:lnTo>
                    <a:pt x="12708" y="257087"/>
                  </a:lnTo>
                  <a:lnTo>
                    <a:pt x="36600" y="298442"/>
                  </a:lnTo>
                  <a:lnTo>
                    <a:pt x="70148" y="332420"/>
                  </a:lnTo>
                  <a:lnTo>
                    <a:pt x="111825" y="357023"/>
                  </a:lnTo>
                  <a:lnTo>
                    <a:pt x="160106" y="370248"/>
                  </a:lnTo>
                  <a:lnTo>
                    <a:pt x="210164" y="370248"/>
                  </a:lnTo>
                  <a:lnTo>
                    <a:pt x="256851" y="357528"/>
                  </a:lnTo>
                  <a:lnTo>
                    <a:pt x="298170" y="333615"/>
                  </a:lnTo>
                  <a:lnTo>
                    <a:pt x="332120" y="300036"/>
                  </a:lnTo>
                  <a:lnTo>
                    <a:pt x="356700" y="258321"/>
                  </a:lnTo>
                  <a:lnTo>
                    <a:pt x="369811" y="210357"/>
                  </a:lnTo>
                  <a:lnTo>
                    <a:pt x="369911" y="159889"/>
                  </a:lnTo>
                  <a:lnTo>
                    <a:pt x="357201" y="113158"/>
                  </a:lnTo>
                  <a:lnTo>
                    <a:pt x="333309" y="71802"/>
                  </a:lnTo>
                  <a:lnTo>
                    <a:pt x="299759" y="37823"/>
                  </a:lnTo>
                  <a:lnTo>
                    <a:pt x="258079" y="13222"/>
                  </a:lnTo>
                  <a:lnTo>
                    <a:pt x="209793" y="0"/>
                  </a:lnTo>
                  <a:lnTo>
                    <a:pt x="159741" y="0"/>
                  </a:lnTo>
                  <a:close/>
                </a:path>
              </a:pathLst>
            </a:custGeom>
            <a:solidFill>
              <a:srgbClr val="FFFFFF">
                <a:alpha val="14439"/>
              </a:srgbClr>
            </a:solidFill>
          </p:spPr>
          <p:txBody>
            <a:bodyPr wrap="square" lIns="0" tIns="0" rIns="0" bIns="0" rtlCol="0"/>
            <a:lstStyle/>
            <a:p>
              <a:endParaRPr sz="1350"/>
            </a:p>
          </p:txBody>
        </p:sp>
        <p:sp>
          <p:nvSpPr>
            <p:cNvPr id="24" name="object 24">
              <a:extLst>
                <a:ext uri="{FF2B5EF4-FFF2-40B4-BE49-F238E27FC236}">
                  <a16:creationId xmlns:a16="http://schemas.microsoft.com/office/drawing/2014/main" id="{2481671A-CAE0-485F-8BAC-C189E9EB698F}"/>
                </a:ext>
              </a:extLst>
            </p:cNvPr>
            <p:cNvSpPr/>
            <p:nvPr userDrawn="1"/>
          </p:nvSpPr>
          <p:spPr>
            <a:xfrm>
              <a:off x="859241" y="6992732"/>
              <a:ext cx="373380" cy="374015"/>
            </a:xfrm>
            <a:custGeom>
              <a:avLst/>
              <a:gdLst/>
              <a:ahLst/>
              <a:cxnLst/>
              <a:rect l="l" t="t" r="r" b="b"/>
              <a:pathLst>
                <a:path w="373380" h="374015">
                  <a:moveTo>
                    <a:pt x="183168" y="0"/>
                  </a:moveTo>
                  <a:lnTo>
                    <a:pt x="135954" y="7012"/>
                  </a:lnTo>
                  <a:lnTo>
                    <a:pt x="92039" y="25725"/>
                  </a:lnTo>
                  <a:lnTo>
                    <a:pt x="53843" y="55456"/>
                  </a:lnTo>
                  <a:lnTo>
                    <a:pt x="23787" y="95521"/>
                  </a:lnTo>
                  <a:lnTo>
                    <a:pt x="5365" y="142107"/>
                  </a:lnTo>
                  <a:lnTo>
                    <a:pt x="0" y="190238"/>
                  </a:lnTo>
                  <a:lnTo>
                    <a:pt x="7008" y="237493"/>
                  </a:lnTo>
                  <a:lnTo>
                    <a:pt x="25707" y="281448"/>
                  </a:lnTo>
                  <a:lnTo>
                    <a:pt x="55412" y="319680"/>
                  </a:lnTo>
                  <a:lnTo>
                    <a:pt x="95442" y="349767"/>
                  </a:lnTo>
                  <a:lnTo>
                    <a:pt x="141985" y="368202"/>
                  </a:lnTo>
                  <a:lnTo>
                    <a:pt x="190072" y="373571"/>
                  </a:lnTo>
                  <a:lnTo>
                    <a:pt x="237283" y="366558"/>
                  </a:lnTo>
                  <a:lnTo>
                    <a:pt x="281196" y="347843"/>
                  </a:lnTo>
                  <a:lnTo>
                    <a:pt x="319390" y="318112"/>
                  </a:lnTo>
                  <a:lnTo>
                    <a:pt x="349446" y="278047"/>
                  </a:lnTo>
                  <a:lnTo>
                    <a:pt x="367868" y="231461"/>
                  </a:lnTo>
                  <a:lnTo>
                    <a:pt x="373236" y="183330"/>
                  </a:lnTo>
                  <a:lnTo>
                    <a:pt x="366230" y="136076"/>
                  </a:lnTo>
                  <a:lnTo>
                    <a:pt x="347533" y="92123"/>
                  </a:lnTo>
                  <a:lnTo>
                    <a:pt x="317829" y="53894"/>
                  </a:lnTo>
                  <a:lnTo>
                    <a:pt x="277801" y="23811"/>
                  </a:lnTo>
                  <a:lnTo>
                    <a:pt x="231257" y="5372"/>
                  </a:lnTo>
                  <a:lnTo>
                    <a:pt x="183168" y="0"/>
                  </a:lnTo>
                  <a:close/>
                </a:path>
              </a:pathLst>
            </a:custGeom>
            <a:solidFill>
              <a:srgbClr val="FFFFFF">
                <a:alpha val="18888"/>
              </a:srgbClr>
            </a:solidFill>
          </p:spPr>
          <p:txBody>
            <a:bodyPr wrap="square" lIns="0" tIns="0" rIns="0" bIns="0" rtlCol="0"/>
            <a:lstStyle/>
            <a:p>
              <a:endParaRPr sz="1350"/>
            </a:p>
          </p:txBody>
        </p:sp>
        <p:sp>
          <p:nvSpPr>
            <p:cNvPr id="25" name="object 25">
              <a:extLst>
                <a:ext uri="{FF2B5EF4-FFF2-40B4-BE49-F238E27FC236}">
                  <a16:creationId xmlns:a16="http://schemas.microsoft.com/office/drawing/2014/main" id="{C2C50100-E191-42DB-9260-FD8CD20B0EED}"/>
                </a:ext>
              </a:extLst>
            </p:cNvPr>
            <p:cNvSpPr/>
            <p:nvPr userDrawn="1"/>
          </p:nvSpPr>
          <p:spPr>
            <a:xfrm>
              <a:off x="361342" y="6573948"/>
              <a:ext cx="371475" cy="372110"/>
            </a:xfrm>
            <a:custGeom>
              <a:avLst/>
              <a:gdLst/>
              <a:ahLst/>
              <a:cxnLst/>
              <a:rect l="l" t="t" r="r" b="b"/>
              <a:pathLst>
                <a:path w="371475" h="372109">
                  <a:moveTo>
                    <a:pt x="204330" y="0"/>
                  </a:moveTo>
                  <a:lnTo>
                    <a:pt x="156620" y="1313"/>
                  </a:lnTo>
                  <a:lnTo>
                    <a:pt x="110199" y="14976"/>
                  </a:lnTo>
                  <a:lnTo>
                    <a:pt x="67568" y="41239"/>
                  </a:lnTo>
                  <a:lnTo>
                    <a:pt x="33380" y="77835"/>
                  </a:lnTo>
                  <a:lnTo>
                    <a:pt x="10773" y="120653"/>
                  </a:lnTo>
                  <a:lnTo>
                    <a:pt x="0" y="167191"/>
                  </a:lnTo>
                  <a:lnTo>
                    <a:pt x="1312" y="214943"/>
                  </a:lnTo>
                  <a:lnTo>
                    <a:pt x="14962" y="261404"/>
                  </a:lnTo>
                  <a:lnTo>
                    <a:pt x="41202" y="304069"/>
                  </a:lnTo>
                  <a:lnTo>
                    <a:pt x="77764" y="338296"/>
                  </a:lnTo>
                  <a:lnTo>
                    <a:pt x="120546" y="360926"/>
                  </a:lnTo>
                  <a:lnTo>
                    <a:pt x="167043" y="371708"/>
                  </a:lnTo>
                  <a:lnTo>
                    <a:pt x="214754" y="370393"/>
                  </a:lnTo>
                  <a:lnTo>
                    <a:pt x="261175" y="356731"/>
                  </a:lnTo>
                  <a:lnTo>
                    <a:pt x="303801" y="330470"/>
                  </a:lnTo>
                  <a:lnTo>
                    <a:pt x="337994" y="293875"/>
                  </a:lnTo>
                  <a:lnTo>
                    <a:pt x="360602" y="251054"/>
                  </a:lnTo>
                  <a:lnTo>
                    <a:pt x="371374" y="204513"/>
                  </a:lnTo>
                  <a:lnTo>
                    <a:pt x="370060" y="156759"/>
                  </a:lnTo>
                  <a:lnTo>
                    <a:pt x="356408" y="110296"/>
                  </a:lnTo>
                  <a:lnTo>
                    <a:pt x="330168" y="67630"/>
                  </a:lnTo>
                  <a:lnTo>
                    <a:pt x="293607" y="33410"/>
                  </a:lnTo>
                  <a:lnTo>
                    <a:pt x="250827" y="10783"/>
                  </a:lnTo>
                  <a:lnTo>
                    <a:pt x="204330" y="0"/>
                  </a:lnTo>
                  <a:close/>
                </a:path>
              </a:pathLst>
            </a:custGeom>
            <a:solidFill>
              <a:srgbClr val="FFFFFF">
                <a:alpha val="23329"/>
              </a:srgbClr>
            </a:solidFill>
          </p:spPr>
          <p:txBody>
            <a:bodyPr wrap="square" lIns="0" tIns="0" rIns="0" bIns="0" rtlCol="0"/>
            <a:lstStyle/>
            <a:p>
              <a:endParaRPr sz="1350"/>
            </a:p>
          </p:txBody>
        </p:sp>
        <p:sp>
          <p:nvSpPr>
            <p:cNvPr id="26" name="object 26">
              <a:extLst>
                <a:ext uri="{FF2B5EF4-FFF2-40B4-BE49-F238E27FC236}">
                  <a16:creationId xmlns:a16="http://schemas.microsoft.com/office/drawing/2014/main" id="{90B5D792-EABA-4F2B-B82E-916253E81216}"/>
                </a:ext>
              </a:extLst>
            </p:cNvPr>
            <p:cNvSpPr/>
            <p:nvPr userDrawn="1"/>
          </p:nvSpPr>
          <p:spPr>
            <a:xfrm>
              <a:off x="53126" y="6006713"/>
              <a:ext cx="373380" cy="374015"/>
            </a:xfrm>
            <a:custGeom>
              <a:avLst/>
              <a:gdLst/>
              <a:ahLst/>
              <a:cxnLst/>
              <a:rect l="l" t="t" r="r" b="b"/>
              <a:pathLst>
                <a:path w="373380" h="374014">
                  <a:moveTo>
                    <a:pt x="179135" y="0"/>
                  </a:moveTo>
                  <a:lnTo>
                    <a:pt x="129842" y="8722"/>
                  </a:lnTo>
                  <a:lnTo>
                    <a:pt x="84600" y="30159"/>
                  </a:lnTo>
                  <a:lnTo>
                    <a:pt x="47840" y="61651"/>
                  </a:lnTo>
                  <a:lnTo>
                    <a:pt x="20718" y="100960"/>
                  </a:lnTo>
                  <a:lnTo>
                    <a:pt x="4387" y="145850"/>
                  </a:lnTo>
                  <a:lnTo>
                    <a:pt x="0" y="194082"/>
                  </a:lnTo>
                  <a:lnTo>
                    <a:pt x="8710" y="243420"/>
                  </a:lnTo>
                  <a:lnTo>
                    <a:pt x="30131" y="288704"/>
                  </a:lnTo>
                  <a:lnTo>
                    <a:pt x="61595" y="325497"/>
                  </a:lnTo>
                  <a:lnTo>
                    <a:pt x="100868" y="352644"/>
                  </a:lnTo>
                  <a:lnTo>
                    <a:pt x="145715" y="368991"/>
                  </a:lnTo>
                  <a:lnTo>
                    <a:pt x="193902" y="373382"/>
                  </a:lnTo>
                  <a:lnTo>
                    <a:pt x="243195" y="364664"/>
                  </a:lnTo>
                  <a:lnTo>
                    <a:pt x="288438" y="343226"/>
                  </a:lnTo>
                  <a:lnTo>
                    <a:pt x="325199" y="311734"/>
                  </a:lnTo>
                  <a:lnTo>
                    <a:pt x="352323" y="272425"/>
                  </a:lnTo>
                  <a:lnTo>
                    <a:pt x="368655" y="227535"/>
                  </a:lnTo>
                  <a:lnTo>
                    <a:pt x="373041" y="179303"/>
                  </a:lnTo>
                  <a:lnTo>
                    <a:pt x="364327" y="129965"/>
                  </a:lnTo>
                  <a:lnTo>
                    <a:pt x="342910" y="84680"/>
                  </a:lnTo>
                  <a:lnTo>
                    <a:pt x="311446" y="47885"/>
                  </a:lnTo>
                  <a:lnTo>
                    <a:pt x="272173" y="20737"/>
                  </a:lnTo>
                  <a:lnTo>
                    <a:pt x="227324" y="4390"/>
                  </a:lnTo>
                  <a:lnTo>
                    <a:pt x="179135" y="0"/>
                  </a:lnTo>
                  <a:close/>
                </a:path>
              </a:pathLst>
            </a:custGeom>
            <a:solidFill>
              <a:srgbClr val="FFFFFF">
                <a:alpha val="27778"/>
              </a:srgbClr>
            </a:solidFill>
          </p:spPr>
          <p:txBody>
            <a:bodyPr wrap="square" lIns="0" tIns="0" rIns="0" bIns="0" rtlCol="0"/>
            <a:lstStyle/>
            <a:p>
              <a:endParaRPr sz="1350"/>
            </a:p>
          </p:txBody>
        </p:sp>
        <p:sp>
          <p:nvSpPr>
            <p:cNvPr id="27" name="object 27">
              <a:extLst>
                <a:ext uri="{FF2B5EF4-FFF2-40B4-BE49-F238E27FC236}">
                  <a16:creationId xmlns:a16="http://schemas.microsoft.com/office/drawing/2014/main" id="{68304A63-C276-4CC7-A61B-9014790636D2}"/>
                </a:ext>
              </a:extLst>
            </p:cNvPr>
            <p:cNvSpPr/>
            <p:nvPr userDrawn="1"/>
          </p:nvSpPr>
          <p:spPr>
            <a:xfrm>
              <a:off x="1" y="5360384"/>
              <a:ext cx="348615" cy="372745"/>
            </a:xfrm>
            <a:custGeom>
              <a:avLst/>
              <a:gdLst/>
              <a:ahLst/>
              <a:cxnLst/>
              <a:rect l="l" t="t" r="r" b="b"/>
              <a:pathLst>
                <a:path w="348615" h="372745">
                  <a:moveTo>
                    <a:pt x="174410" y="0"/>
                  </a:moveTo>
                  <a:lnTo>
                    <a:pt x="120950" y="4099"/>
                  </a:lnTo>
                  <a:lnTo>
                    <a:pt x="72503" y="22420"/>
                  </a:lnTo>
                  <a:lnTo>
                    <a:pt x="31407" y="52910"/>
                  </a:lnTo>
                  <a:lnTo>
                    <a:pt x="0" y="93520"/>
                  </a:lnTo>
                  <a:lnTo>
                    <a:pt x="0" y="279169"/>
                  </a:lnTo>
                  <a:lnTo>
                    <a:pt x="26930" y="315282"/>
                  </a:lnTo>
                  <a:lnTo>
                    <a:pt x="61762" y="343980"/>
                  </a:lnTo>
                  <a:lnTo>
                    <a:pt x="103100" y="363666"/>
                  </a:lnTo>
                  <a:lnTo>
                    <a:pt x="149551" y="372742"/>
                  </a:lnTo>
                  <a:lnTo>
                    <a:pt x="199496" y="369390"/>
                  </a:lnTo>
                  <a:lnTo>
                    <a:pt x="245230" y="353573"/>
                  </a:lnTo>
                  <a:lnTo>
                    <a:pt x="284859" y="326949"/>
                  </a:lnTo>
                  <a:lnTo>
                    <a:pt x="316489" y="291175"/>
                  </a:lnTo>
                  <a:lnTo>
                    <a:pt x="338228" y="247906"/>
                  </a:lnTo>
                  <a:lnTo>
                    <a:pt x="348182" y="198801"/>
                  </a:lnTo>
                  <a:lnTo>
                    <a:pt x="344836" y="148814"/>
                  </a:lnTo>
                  <a:lnTo>
                    <a:pt x="329036" y="103042"/>
                  </a:lnTo>
                  <a:lnTo>
                    <a:pt x="302436" y="63378"/>
                  </a:lnTo>
                  <a:lnTo>
                    <a:pt x="266694" y="31720"/>
                  </a:lnTo>
                  <a:lnTo>
                    <a:pt x="223467" y="9962"/>
                  </a:lnTo>
                  <a:lnTo>
                    <a:pt x="174410" y="0"/>
                  </a:lnTo>
                  <a:close/>
                </a:path>
              </a:pathLst>
            </a:custGeom>
            <a:solidFill>
              <a:srgbClr val="FFFFFF">
                <a:alpha val="32218"/>
              </a:srgbClr>
            </a:solidFill>
          </p:spPr>
          <p:txBody>
            <a:bodyPr wrap="square" lIns="0" tIns="0" rIns="0" bIns="0" rtlCol="0"/>
            <a:lstStyle/>
            <a:p>
              <a:endParaRPr sz="1350"/>
            </a:p>
          </p:txBody>
        </p:sp>
        <p:sp>
          <p:nvSpPr>
            <p:cNvPr id="28" name="object 28">
              <a:extLst>
                <a:ext uri="{FF2B5EF4-FFF2-40B4-BE49-F238E27FC236}">
                  <a16:creationId xmlns:a16="http://schemas.microsoft.com/office/drawing/2014/main" id="{5654BA81-F810-4513-A609-10D617AC67A0}"/>
                </a:ext>
              </a:extLst>
            </p:cNvPr>
            <p:cNvSpPr/>
            <p:nvPr userDrawn="1"/>
          </p:nvSpPr>
          <p:spPr>
            <a:xfrm>
              <a:off x="138116" y="4735766"/>
              <a:ext cx="372110" cy="372745"/>
            </a:xfrm>
            <a:custGeom>
              <a:avLst/>
              <a:gdLst/>
              <a:ahLst/>
              <a:cxnLst/>
              <a:rect l="l" t="t" r="r" b="b"/>
              <a:pathLst>
                <a:path w="372109" h="372745">
                  <a:moveTo>
                    <a:pt x="169973" y="0"/>
                  </a:moveTo>
                  <a:lnTo>
                    <a:pt x="123341" y="10174"/>
                  </a:lnTo>
                  <a:lnTo>
                    <a:pt x="80783" y="31802"/>
                  </a:lnTo>
                  <a:lnTo>
                    <a:pt x="44671" y="64038"/>
                  </a:lnTo>
                  <a:lnTo>
                    <a:pt x="17373" y="106036"/>
                  </a:lnTo>
                  <a:lnTo>
                    <a:pt x="2121" y="153753"/>
                  </a:lnTo>
                  <a:lnTo>
                    <a:pt x="0" y="202135"/>
                  </a:lnTo>
                  <a:lnTo>
                    <a:pt x="10165" y="248810"/>
                  </a:lnTo>
                  <a:lnTo>
                    <a:pt x="31773" y="291406"/>
                  </a:lnTo>
                  <a:lnTo>
                    <a:pt x="63980" y="327552"/>
                  </a:lnTo>
                  <a:lnTo>
                    <a:pt x="105940" y="354874"/>
                  </a:lnTo>
                  <a:lnTo>
                    <a:pt x="153616" y="370141"/>
                  </a:lnTo>
                  <a:lnTo>
                    <a:pt x="201955" y="372264"/>
                  </a:lnTo>
                  <a:lnTo>
                    <a:pt x="248587" y="362089"/>
                  </a:lnTo>
                  <a:lnTo>
                    <a:pt x="291143" y="340461"/>
                  </a:lnTo>
                  <a:lnTo>
                    <a:pt x="327253" y="308225"/>
                  </a:lnTo>
                  <a:lnTo>
                    <a:pt x="354550" y="266226"/>
                  </a:lnTo>
                  <a:lnTo>
                    <a:pt x="369803" y="218506"/>
                  </a:lnTo>
                  <a:lnTo>
                    <a:pt x="371924" y="170124"/>
                  </a:lnTo>
                  <a:lnTo>
                    <a:pt x="361758" y="123449"/>
                  </a:lnTo>
                  <a:lnTo>
                    <a:pt x="340150" y="80855"/>
                  </a:lnTo>
                  <a:lnTo>
                    <a:pt x="307944" y="44711"/>
                  </a:lnTo>
                  <a:lnTo>
                    <a:pt x="265984" y="17390"/>
                  </a:lnTo>
                  <a:lnTo>
                    <a:pt x="218311" y="2123"/>
                  </a:lnTo>
                  <a:lnTo>
                    <a:pt x="169973" y="0"/>
                  </a:lnTo>
                  <a:close/>
                </a:path>
              </a:pathLst>
            </a:custGeom>
            <a:solidFill>
              <a:srgbClr val="FFFFFF">
                <a:alpha val="36669"/>
              </a:srgbClr>
            </a:solidFill>
          </p:spPr>
          <p:txBody>
            <a:bodyPr wrap="square" lIns="0" tIns="0" rIns="0" bIns="0" rtlCol="0"/>
            <a:lstStyle/>
            <a:p>
              <a:endParaRPr sz="1350"/>
            </a:p>
          </p:txBody>
        </p:sp>
        <p:sp>
          <p:nvSpPr>
            <p:cNvPr id="29" name="object 29">
              <a:extLst>
                <a:ext uri="{FF2B5EF4-FFF2-40B4-BE49-F238E27FC236}">
                  <a16:creationId xmlns:a16="http://schemas.microsoft.com/office/drawing/2014/main" id="{9AD11C6C-C885-4215-8D00-DC2EA7BF6635}"/>
                </a:ext>
              </a:extLst>
            </p:cNvPr>
            <p:cNvSpPr/>
            <p:nvPr userDrawn="1"/>
          </p:nvSpPr>
          <p:spPr>
            <a:xfrm>
              <a:off x="521408" y="4210863"/>
              <a:ext cx="373380" cy="373380"/>
            </a:xfrm>
            <a:custGeom>
              <a:avLst/>
              <a:gdLst/>
              <a:ahLst/>
              <a:cxnLst/>
              <a:rect l="l" t="t" r="r" b="b"/>
              <a:pathLst>
                <a:path w="373380" h="373379">
                  <a:moveTo>
                    <a:pt x="192724" y="0"/>
                  </a:moveTo>
                  <a:lnTo>
                    <a:pt x="145207" y="4499"/>
                  </a:lnTo>
                  <a:lnTo>
                    <a:pt x="99800" y="21233"/>
                  </a:lnTo>
                  <a:lnTo>
                    <a:pt x="59016" y="50287"/>
                  </a:lnTo>
                  <a:lnTo>
                    <a:pt x="27345" y="89082"/>
                  </a:lnTo>
                  <a:lnTo>
                    <a:pt x="7644" y="133315"/>
                  </a:lnTo>
                  <a:lnTo>
                    <a:pt x="0" y="180470"/>
                  </a:lnTo>
                  <a:lnTo>
                    <a:pt x="4494" y="228030"/>
                  </a:lnTo>
                  <a:lnTo>
                    <a:pt x="21213" y="273480"/>
                  </a:lnTo>
                  <a:lnTo>
                    <a:pt x="50241" y="314301"/>
                  </a:lnTo>
                  <a:lnTo>
                    <a:pt x="89000" y="346001"/>
                  </a:lnTo>
                  <a:lnTo>
                    <a:pt x="133193" y="365719"/>
                  </a:lnTo>
                  <a:lnTo>
                    <a:pt x="180305" y="373371"/>
                  </a:lnTo>
                  <a:lnTo>
                    <a:pt x="227822" y="368872"/>
                  </a:lnTo>
                  <a:lnTo>
                    <a:pt x="273230" y="352138"/>
                  </a:lnTo>
                  <a:lnTo>
                    <a:pt x="314014" y="323084"/>
                  </a:lnTo>
                  <a:lnTo>
                    <a:pt x="345685" y="284289"/>
                  </a:lnTo>
                  <a:lnTo>
                    <a:pt x="365385" y="240055"/>
                  </a:lnTo>
                  <a:lnTo>
                    <a:pt x="373030" y="192900"/>
                  </a:lnTo>
                  <a:lnTo>
                    <a:pt x="368535" y="145340"/>
                  </a:lnTo>
                  <a:lnTo>
                    <a:pt x="351816" y="99891"/>
                  </a:lnTo>
                  <a:lnTo>
                    <a:pt x="322789" y="59070"/>
                  </a:lnTo>
                  <a:lnTo>
                    <a:pt x="284029" y="27369"/>
                  </a:lnTo>
                  <a:lnTo>
                    <a:pt x="239836" y="7651"/>
                  </a:lnTo>
                  <a:lnTo>
                    <a:pt x="192724" y="0"/>
                  </a:lnTo>
                  <a:close/>
                </a:path>
              </a:pathLst>
            </a:custGeom>
            <a:solidFill>
              <a:srgbClr val="FFFFFF">
                <a:alpha val="41108"/>
              </a:srgbClr>
            </a:solidFill>
          </p:spPr>
          <p:txBody>
            <a:bodyPr wrap="square" lIns="0" tIns="0" rIns="0" bIns="0" rtlCol="0"/>
            <a:lstStyle/>
            <a:p>
              <a:endParaRPr sz="1350"/>
            </a:p>
          </p:txBody>
        </p:sp>
        <p:sp>
          <p:nvSpPr>
            <p:cNvPr id="30" name="object 30">
              <a:extLst>
                <a:ext uri="{FF2B5EF4-FFF2-40B4-BE49-F238E27FC236}">
                  <a16:creationId xmlns:a16="http://schemas.microsoft.com/office/drawing/2014/main" id="{63DFFC90-839F-47F4-A819-D1FDFE7A5146}"/>
                </a:ext>
              </a:extLst>
            </p:cNvPr>
            <p:cNvSpPr/>
            <p:nvPr userDrawn="1"/>
          </p:nvSpPr>
          <p:spPr>
            <a:xfrm>
              <a:off x="1068137" y="3865392"/>
              <a:ext cx="371475" cy="372110"/>
            </a:xfrm>
            <a:custGeom>
              <a:avLst/>
              <a:gdLst/>
              <a:ahLst/>
              <a:cxnLst/>
              <a:rect l="l" t="t" r="r" b="b"/>
              <a:pathLst>
                <a:path w="371475" h="372110">
                  <a:moveTo>
                    <a:pt x="165692" y="0"/>
                  </a:moveTo>
                  <a:lnTo>
                    <a:pt x="117100" y="12020"/>
                  </a:lnTo>
                  <a:lnTo>
                    <a:pt x="73398" y="36454"/>
                  </a:lnTo>
                  <a:lnTo>
                    <a:pt x="38836" y="70349"/>
                  </a:lnTo>
                  <a:lnTo>
                    <a:pt x="14414" y="111394"/>
                  </a:lnTo>
                  <a:lnTo>
                    <a:pt x="1135" y="157280"/>
                  </a:lnTo>
                  <a:lnTo>
                    <a:pt x="0" y="205698"/>
                  </a:lnTo>
                  <a:lnTo>
                    <a:pt x="12009" y="254338"/>
                  </a:lnTo>
                  <a:lnTo>
                    <a:pt x="36421" y="298080"/>
                  </a:lnTo>
                  <a:lnTo>
                    <a:pt x="70284" y="332674"/>
                  </a:lnTo>
                  <a:lnTo>
                    <a:pt x="111292" y="357118"/>
                  </a:lnTo>
                  <a:lnTo>
                    <a:pt x="157137" y="370409"/>
                  </a:lnTo>
                  <a:lnTo>
                    <a:pt x="205511" y="371546"/>
                  </a:lnTo>
                  <a:lnTo>
                    <a:pt x="254107" y="359525"/>
                  </a:lnTo>
                  <a:lnTo>
                    <a:pt x="297805" y="335091"/>
                  </a:lnTo>
                  <a:lnTo>
                    <a:pt x="332366" y="301197"/>
                  </a:lnTo>
                  <a:lnTo>
                    <a:pt x="356789" y="260152"/>
                  </a:lnTo>
                  <a:lnTo>
                    <a:pt x="370069" y="214265"/>
                  </a:lnTo>
                  <a:lnTo>
                    <a:pt x="371206" y="165847"/>
                  </a:lnTo>
                  <a:lnTo>
                    <a:pt x="359197" y="117207"/>
                  </a:lnTo>
                  <a:lnTo>
                    <a:pt x="334781" y="73465"/>
                  </a:lnTo>
                  <a:lnTo>
                    <a:pt x="300915" y="38871"/>
                  </a:lnTo>
                  <a:lnTo>
                    <a:pt x="259906" y="14427"/>
                  </a:lnTo>
                  <a:lnTo>
                    <a:pt x="214063" y="1136"/>
                  </a:lnTo>
                  <a:lnTo>
                    <a:pt x="165692" y="0"/>
                  </a:lnTo>
                  <a:close/>
                </a:path>
              </a:pathLst>
            </a:custGeom>
            <a:solidFill>
              <a:srgbClr val="FFFFFF">
                <a:alpha val="45559"/>
              </a:srgbClr>
            </a:solidFill>
          </p:spPr>
          <p:txBody>
            <a:bodyPr wrap="square" lIns="0" tIns="0" rIns="0" bIns="0" rtlCol="0"/>
            <a:lstStyle/>
            <a:p>
              <a:endParaRPr sz="1350"/>
            </a:p>
          </p:txBody>
        </p:sp>
        <p:sp>
          <p:nvSpPr>
            <p:cNvPr id="31" name="object 31">
              <a:extLst>
                <a:ext uri="{FF2B5EF4-FFF2-40B4-BE49-F238E27FC236}">
                  <a16:creationId xmlns:a16="http://schemas.microsoft.com/office/drawing/2014/main" id="{A499C266-790D-45F2-BD24-25587058745C}"/>
                </a:ext>
              </a:extLst>
            </p:cNvPr>
            <p:cNvSpPr/>
            <p:nvPr userDrawn="1"/>
          </p:nvSpPr>
          <p:spPr>
            <a:xfrm>
              <a:off x="1703742" y="3744054"/>
              <a:ext cx="373380" cy="374015"/>
            </a:xfrm>
            <a:custGeom>
              <a:avLst/>
              <a:gdLst/>
              <a:ahLst/>
              <a:cxnLst/>
              <a:rect l="l" t="t" r="r" b="b"/>
              <a:pathLst>
                <a:path w="373380" h="374014">
                  <a:moveTo>
                    <a:pt x="186620" y="0"/>
                  </a:moveTo>
                  <a:lnTo>
                    <a:pt x="137008" y="6672"/>
                  </a:lnTo>
                  <a:lnTo>
                    <a:pt x="92428" y="25501"/>
                  </a:lnTo>
                  <a:lnTo>
                    <a:pt x="54659" y="54708"/>
                  </a:lnTo>
                  <a:lnTo>
                    <a:pt x="25478" y="92512"/>
                  </a:lnTo>
                  <a:lnTo>
                    <a:pt x="6666" y="137133"/>
                  </a:lnTo>
                  <a:lnTo>
                    <a:pt x="0" y="186790"/>
                  </a:lnTo>
                  <a:lnTo>
                    <a:pt x="6666" y="236447"/>
                  </a:lnTo>
                  <a:lnTo>
                    <a:pt x="25478" y="281067"/>
                  </a:lnTo>
                  <a:lnTo>
                    <a:pt x="54659" y="318871"/>
                  </a:lnTo>
                  <a:lnTo>
                    <a:pt x="92428" y="348078"/>
                  </a:lnTo>
                  <a:lnTo>
                    <a:pt x="137008" y="366908"/>
                  </a:lnTo>
                  <a:lnTo>
                    <a:pt x="186620" y="373580"/>
                  </a:lnTo>
                  <a:lnTo>
                    <a:pt x="236232" y="366908"/>
                  </a:lnTo>
                  <a:lnTo>
                    <a:pt x="280811" y="348078"/>
                  </a:lnTo>
                  <a:lnTo>
                    <a:pt x="318581" y="318871"/>
                  </a:lnTo>
                  <a:lnTo>
                    <a:pt x="347761" y="281067"/>
                  </a:lnTo>
                  <a:lnTo>
                    <a:pt x="366573" y="236447"/>
                  </a:lnTo>
                  <a:lnTo>
                    <a:pt x="373239" y="186790"/>
                  </a:lnTo>
                  <a:lnTo>
                    <a:pt x="366573" y="137133"/>
                  </a:lnTo>
                  <a:lnTo>
                    <a:pt x="347761" y="92512"/>
                  </a:lnTo>
                  <a:lnTo>
                    <a:pt x="318581" y="54708"/>
                  </a:lnTo>
                  <a:lnTo>
                    <a:pt x="280811" y="25501"/>
                  </a:lnTo>
                  <a:lnTo>
                    <a:pt x="236232" y="6672"/>
                  </a:lnTo>
                  <a:lnTo>
                    <a:pt x="186620" y="0"/>
                  </a:lnTo>
                  <a:close/>
                </a:path>
              </a:pathLst>
            </a:custGeom>
            <a:solidFill>
              <a:srgbClr val="FFFFFF">
                <a:alpha val="50000"/>
              </a:srgbClr>
            </a:solidFill>
          </p:spPr>
          <p:txBody>
            <a:bodyPr wrap="square" lIns="0" tIns="0" rIns="0" bIns="0" rtlCol="0"/>
            <a:lstStyle/>
            <a:p>
              <a:endParaRPr sz="1350"/>
            </a:p>
          </p:txBody>
        </p:sp>
      </p:grpSp>
      <p:pic>
        <p:nvPicPr>
          <p:cNvPr id="32" name="Picture 31">
            <a:extLst>
              <a:ext uri="{FF2B5EF4-FFF2-40B4-BE49-F238E27FC236}">
                <a16:creationId xmlns:a16="http://schemas.microsoft.com/office/drawing/2014/main" id="{8D9FBEE0-0A00-4619-8257-DCBA4600E8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575" y="6340475"/>
            <a:ext cx="1142587" cy="317385"/>
          </a:xfrm>
          <a:prstGeom prst="rect">
            <a:avLst/>
          </a:prstGeom>
        </p:spPr>
      </p:pic>
      <p:sp>
        <p:nvSpPr>
          <p:cNvPr id="34" name="Slide Number">
            <a:extLst>
              <a:ext uri="{FF2B5EF4-FFF2-40B4-BE49-F238E27FC236}">
                <a16:creationId xmlns:a16="http://schemas.microsoft.com/office/drawing/2014/main" id="{12E5CBB7-3F60-4255-B7D4-36B51D87898B}"/>
              </a:ext>
            </a:extLst>
          </p:cNvPr>
          <p:cNvSpPr txBox="1">
            <a:spLocks noGrp="1"/>
          </p:cNvSpPr>
          <p:nvPr>
            <p:ph type="sldNum" sz="quarter" idx="2"/>
          </p:nvPr>
        </p:nvSpPr>
        <p:spPr>
          <a:xfrm>
            <a:off x="91560" y="6183695"/>
            <a:ext cx="378310" cy="369332"/>
          </a:xfrm>
          <a:prstGeom prst="rect">
            <a:avLst/>
          </a:prstGeom>
          <a:ln w="12700">
            <a:miter lim="400000"/>
          </a:ln>
        </p:spPr>
        <p:txBody>
          <a:bodyPr wrap="none" lIns="76200" tIns="76200" rIns="76200" bIns="76200">
            <a:spAutoFit/>
          </a:bodyPr>
          <a:lstStyle>
            <a:lvl1pPr>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35" name="Footer Placeholder 8">
            <a:extLst>
              <a:ext uri="{FF2B5EF4-FFF2-40B4-BE49-F238E27FC236}">
                <a16:creationId xmlns:a16="http://schemas.microsoft.com/office/drawing/2014/main" id="{8AE59EE9-162B-4683-9334-244CCCEED3D6}"/>
              </a:ext>
            </a:extLst>
          </p:cNvPr>
          <p:cNvSpPr>
            <a:spLocks noGrp="1"/>
          </p:cNvSpPr>
          <p:nvPr>
            <p:ph type="ftr" sz="quarter" idx="3"/>
          </p:nvPr>
        </p:nvSpPr>
        <p:spPr>
          <a:xfrm>
            <a:off x="129631" y="6482948"/>
            <a:ext cx="1318169" cy="292388"/>
          </a:xfrm>
          <a:prstGeom prst="rect">
            <a:avLst/>
          </a:prstGeom>
        </p:spPr>
        <p:txBody>
          <a:bodyPr vert="horz" lIns="91440" tIns="45720" rIns="91440" bIns="45720" rtlCol="0" anchor="b"/>
          <a:lstStyle>
            <a:lvl1pPr algn="l">
              <a:lnSpc>
                <a:spcPct val="90000"/>
              </a:lnSpc>
              <a:defRPr sz="800">
                <a:solidFill>
                  <a:schemeClr val="bg1"/>
                </a:solidFill>
              </a:defRPr>
            </a:lvl1pPr>
          </a:lstStyle>
          <a:p>
            <a:r>
              <a:rPr lang="en-US"/>
              <a:t>© Solace Proprietary &amp; Confidential</a:t>
            </a:r>
          </a:p>
        </p:txBody>
      </p:sp>
    </p:spTree>
    <p:extLst>
      <p:ext uri="{BB962C8B-B14F-4D97-AF65-F5344CB8AC3E}">
        <p14:creationId xmlns:p14="http://schemas.microsoft.com/office/powerpoint/2010/main" val="211324544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Eyebrow, Title, Copy">
    <p:bg>
      <p:bgPr>
        <a:solidFill>
          <a:srgbClr val="333333"/>
        </a:solidFill>
        <a:effectLst/>
      </p:bgPr>
    </p:bg>
    <p:spTree>
      <p:nvGrpSpPr>
        <p:cNvPr id="1" name=""/>
        <p:cNvGrpSpPr/>
        <p:nvPr/>
      </p:nvGrpSpPr>
      <p:grpSpPr>
        <a:xfrm>
          <a:off x="0" y="0"/>
          <a:ext cx="0" cy="0"/>
          <a:chOff x="0" y="0"/>
          <a:chExt cx="0" cy="0"/>
        </a:xfrm>
      </p:grpSpPr>
      <p:pic>
        <p:nvPicPr>
          <p:cNvPr id="244" name="Solace-logo-green.png" descr="Solace-logo-green.png"/>
          <p:cNvPicPr>
            <a:picLocks noChangeAspect="1"/>
          </p:cNvPicPr>
          <p:nvPr/>
        </p:nvPicPr>
        <p:blipFill>
          <a:blip r:embed="rId2"/>
          <a:stretch>
            <a:fillRect/>
          </a:stretch>
        </p:blipFill>
        <p:spPr>
          <a:xfrm>
            <a:off x="10754566" y="6189310"/>
            <a:ext cx="1088007" cy="274321"/>
          </a:xfrm>
          <a:prstGeom prst="rect">
            <a:avLst/>
          </a:prstGeom>
          <a:ln w="12700">
            <a:miter lim="400000"/>
          </a:ln>
        </p:spPr>
      </p:pic>
    </p:spTree>
    <p:extLst>
      <p:ext uri="{BB962C8B-B14F-4D97-AF65-F5344CB8AC3E}">
        <p14:creationId xmlns:p14="http://schemas.microsoft.com/office/powerpoint/2010/main" val="395128142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Open White">
    <p:bg>
      <p:bgPr>
        <a:solidFill>
          <a:srgbClr val="FFFFFF"/>
        </a:solidFill>
        <a:effectLst/>
      </p:bgPr>
    </p:bg>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74F2E7AE-1C81-4CA0-92CE-98D0EA9A9F5A}"/>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8" name="Footer Placeholder 8">
            <a:extLst>
              <a:ext uri="{FF2B5EF4-FFF2-40B4-BE49-F238E27FC236}">
                <a16:creationId xmlns:a16="http://schemas.microsoft.com/office/drawing/2014/main" id="{D0148506-3DCC-43DB-B976-CA8819215288}"/>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289777396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1" y="88569"/>
            <a:ext cx="11027683" cy="976707"/>
          </a:xfrm>
        </p:spPr>
        <p:txBody>
          <a:bodyPr anchor="ctr" anchorCtr="0"/>
          <a:lstStyle>
            <a:lvl1pPr>
              <a:lnSpc>
                <a:spcPct val="90000"/>
              </a:lnSpc>
              <a:defRPr sz="3300" b="0">
                <a:solidFill>
                  <a:srgbClr val="474747"/>
                </a:solidFill>
              </a:defRPr>
            </a:lvl1pPr>
          </a:lstStyle>
          <a:p>
            <a:r>
              <a:rPr lang="en-US"/>
              <a:t>Click to edit Master title style</a:t>
            </a: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0" y="1347854"/>
            <a:ext cx="11027683" cy="4800600"/>
          </a:xfrm>
        </p:spPr>
        <p:txBody>
          <a:bodyPr/>
          <a:lstStyle>
            <a:lvl1pPr>
              <a:lnSpc>
                <a:spcPct val="114000"/>
              </a:lnSpc>
              <a:spcAft>
                <a:spcPts val="900"/>
              </a:spcAft>
              <a:defRPr b="1"/>
            </a:lvl1pPr>
            <a:lvl2pPr>
              <a:lnSpc>
                <a:spcPct val="150000"/>
              </a:lnSpc>
              <a:spcAft>
                <a:spcPts val="900"/>
              </a:spcAft>
              <a:defRPr/>
            </a:lvl2pPr>
            <a:lvl3pPr>
              <a:lnSpc>
                <a:spcPct val="150000"/>
              </a:lnSpc>
              <a:defRPr/>
            </a:lvl3pPr>
          </a:lstStyle>
          <a:p>
            <a:pPr lvl="0"/>
            <a:r>
              <a:rPr lang="en-US"/>
              <a:t>Edit Master text styles</a:t>
            </a:r>
          </a:p>
          <a:p>
            <a:pPr lvl="1"/>
            <a:r>
              <a:rPr lang="en-US"/>
              <a:t>Second level</a:t>
            </a:r>
          </a:p>
          <a:p>
            <a:pPr lvl="2"/>
            <a:r>
              <a:rPr lang="en-US"/>
              <a:t>Third level</a:t>
            </a:r>
          </a:p>
        </p:txBody>
      </p:sp>
      <p:sp>
        <p:nvSpPr>
          <p:cNvPr id="7" name="Slide Number">
            <a:extLst>
              <a:ext uri="{FF2B5EF4-FFF2-40B4-BE49-F238E27FC236}">
                <a16:creationId xmlns:a16="http://schemas.microsoft.com/office/drawing/2014/main" id="{84E9EF1B-4268-49EB-A253-5D5EDC8B475A}"/>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9" name="Footer Placeholder 8">
            <a:extLst>
              <a:ext uri="{FF2B5EF4-FFF2-40B4-BE49-F238E27FC236}">
                <a16:creationId xmlns:a16="http://schemas.microsoft.com/office/drawing/2014/main" id="{02EE9E5D-D881-48F7-A7E2-AE3C5C84AF06}"/>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359327280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1" y="88569"/>
            <a:ext cx="11027683" cy="976707"/>
          </a:xfrm>
        </p:spPr>
        <p:txBody>
          <a:bodyPr anchor="ctr" anchorCtr="0"/>
          <a:lstStyle>
            <a:lvl1pPr>
              <a:lnSpc>
                <a:spcPct val="90000"/>
              </a:lnSpc>
              <a:defRPr sz="3300" b="0">
                <a:solidFill>
                  <a:srgbClr val="474747"/>
                </a:solidFill>
              </a:defRPr>
            </a:lvl1pPr>
          </a:lstStyle>
          <a:p>
            <a:r>
              <a:rPr lang="en-US"/>
              <a:t>Click to edit Master title style</a:t>
            </a: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598261" y="1347854"/>
            <a:ext cx="5069486" cy="4800600"/>
          </a:xfrm>
        </p:spPr>
        <p:txBody>
          <a:bodyPr/>
          <a:lstStyle>
            <a:lvl1pPr>
              <a:defRPr b="1"/>
            </a:lvl1pPr>
          </a:lstStyle>
          <a:p>
            <a:pPr lvl="0"/>
            <a:r>
              <a:rPr lang="en-US"/>
              <a:t>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C9FDF5E-4912-46E1-BC83-7C00373624AF}"/>
              </a:ext>
            </a:extLst>
          </p:cNvPr>
          <p:cNvSpPr>
            <a:spLocks noGrp="1"/>
          </p:cNvSpPr>
          <p:nvPr>
            <p:ph sz="quarter" idx="14"/>
          </p:nvPr>
        </p:nvSpPr>
        <p:spPr>
          <a:xfrm>
            <a:off x="6096000" y="1347470"/>
            <a:ext cx="5069682" cy="4800600"/>
          </a:xfrm>
        </p:spPr>
        <p:txBody>
          <a:bodyPr/>
          <a:lstStyle/>
          <a:p>
            <a:pPr lvl="0"/>
            <a:r>
              <a:rPr lang="en-US"/>
              <a:t>Edit Master text styles</a:t>
            </a:r>
          </a:p>
          <a:p>
            <a:pPr lvl="1"/>
            <a:r>
              <a:rPr lang="en-US"/>
              <a:t>Second level</a:t>
            </a:r>
          </a:p>
          <a:p>
            <a:pPr lvl="2"/>
            <a:r>
              <a:rPr lang="en-US"/>
              <a:t>Third level</a:t>
            </a:r>
          </a:p>
        </p:txBody>
      </p:sp>
      <p:sp>
        <p:nvSpPr>
          <p:cNvPr id="7" name="Slide Number">
            <a:extLst>
              <a:ext uri="{FF2B5EF4-FFF2-40B4-BE49-F238E27FC236}">
                <a16:creationId xmlns:a16="http://schemas.microsoft.com/office/drawing/2014/main" id="{1B009DCF-5545-41DD-9467-D750E24A1017}"/>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9" name="Footer Placeholder 8">
            <a:extLst>
              <a:ext uri="{FF2B5EF4-FFF2-40B4-BE49-F238E27FC236}">
                <a16:creationId xmlns:a16="http://schemas.microsoft.com/office/drawing/2014/main" id="{81E448DB-7098-48C7-B534-CA16EAF0CB96}"/>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70835570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e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1" y="88569"/>
            <a:ext cx="11027683" cy="976707"/>
          </a:xfrm>
        </p:spPr>
        <p:txBody>
          <a:bodyPr anchor="ctr" anchorCtr="0"/>
          <a:lstStyle>
            <a:lvl1pPr>
              <a:lnSpc>
                <a:spcPct val="90000"/>
              </a:lnSpc>
              <a:defRPr sz="3300" b="0">
                <a:solidFill>
                  <a:srgbClr val="474747"/>
                </a:solidFill>
              </a:defRPr>
            </a:lvl1pPr>
          </a:lstStyle>
          <a:p>
            <a:r>
              <a:rPr lang="en-US"/>
              <a:t>Click to edit Master title style</a:t>
            </a:r>
          </a:p>
        </p:txBody>
      </p:sp>
      <p:sp>
        <p:nvSpPr>
          <p:cNvPr id="7" name="Slide Number">
            <a:extLst>
              <a:ext uri="{FF2B5EF4-FFF2-40B4-BE49-F238E27FC236}">
                <a16:creationId xmlns:a16="http://schemas.microsoft.com/office/drawing/2014/main" id="{74F2E7AE-1C81-4CA0-92CE-98D0EA9A9F5A}"/>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8" name="Footer Placeholder 8">
            <a:extLst>
              <a:ext uri="{FF2B5EF4-FFF2-40B4-BE49-F238E27FC236}">
                <a16:creationId xmlns:a16="http://schemas.microsoft.com/office/drawing/2014/main" id="{D0148506-3DCC-43DB-B976-CA8819215288}"/>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32994418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1" y="88569"/>
            <a:ext cx="11027683" cy="976707"/>
          </a:xfrm>
        </p:spPr>
        <p:txBody>
          <a:bodyPr anchor="ctr" anchorCtr="0"/>
          <a:lstStyle>
            <a:lvl1pPr>
              <a:lnSpc>
                <a:spcPct val="90000"/>
              </a:lnSpc>
              <a:defRPr sz="3300" b="0">
                <a:solidFill>
                  <a:schemeClr val="tx1"/>
                </a:solidFill>
              </a:defRPr>
            </a:lvl1pPr>
          </a:lstStyle>
          <a:p>
            <a:r>
              <a:rPr lang="en-US"/>
              <a:t>Click to edit Master title style</a:t>
            </a:r>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0" y="1347854"/>
            <a:ext cx="11027683"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4318" y="2673"/>
            <a:ext cx="642913" cy="1097304"/>
          </a:xfrm>
          <a:prstGeom prst="rect">
            <a:avLst/>
          </a:prstGeom>
        </p:spPr>
      </p:pic>
      <p:sp>
        <p:nvSpPr>
          <p:cNvPr id="11" name="Rectangle 10">
            <a:extLst>
              <a:ext uri="{FF2B5EF4-FFF2-40B4-BE49-F238E27FC236}">
                <a16:creationId xmlns:a16="http://schemas.microsoft.com/office/drawing/2014/main" id="{1CEE3668-FA34-4379-9E79-33804C514D37}"/>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Slide Number">
            <a:extLst>
              <a:ext uri="{FF2B5EF4-FFF2-40B4-BE49-F238E27FC236}">
                <a16:creationId xmlns:a16="http://schemas.microsoft.com/office/drawing/2014/main" id="{72A7E5EF-34FB-4F6A-9A89-0356C5356952}"/>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9" name="Footer Placeholder 8">
            <a:extLst>
              <a:ext uri="{FF2B5EF4-FFF2-40B4-BE49-F238E27FC236}">
                <a16:creationId xmlns:a16="http://schemas.microsoft.com/office/drawing/2014/main" id="{B88911E3-7ED3-4CFF-9491-9495CCBF7184}"/>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768764677"/>
      </p:ext>
    </p:extLst>
  </p:cSld>
  <p:clrMapOvr>
    <a:overrideClrMapping bg1="dk1" tx1="lt1" bg2="dk2" tx2="lt2" accent1="accent1" accent2="accent2" accent3="accent3" accent4="accent4" accent5="accent5" accent6="accent6" hlink="hlink" folHlink="folHlink"/>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598261" y="88569"/>
            <a:ext cx="11027683" cy="976707"/>
          </a:xfrm>
        </p:spPr>
        <p:txBody>
          <a:bodyPr anchor="ctr" anchorCtr="0"/>
          <a:lstStyle>
            <a:lvl1pPr>
              <a:lnSpc>
                <a:spcPct val="90000"/>
              </a:lnSpc>
              <a:defRPr sz="3300" b="0">
                <a:solidFill>
                  <a:schemeClr val="tx1"/>
                </a:solidFill>
              </a:defRPr>
            </a:lvl1pPr>
          </a:lstStyle>
          <a:p>
            <a:r>
              <a:rPr lang="en-US"/>
              <a:t>Click to edit Master title style</a:t>
            </a:r>
          </a:p>
        </p:txBody>
      </p:sp>
      <p:sp>
        <p:nvSpPr>
          <p:cNvPr id="14" name="Text Placeholder 7">
            <a:extLst>
              <a:ext uri="{FF2B5EF4-FFF2-40B4-BE49-F238E27FC236}">
                <a16:creationId xmlns:a16="http://schemas.microsoft.com/office/drawing/2014/main" id="{E16F26DE-79B7-44D6-BCE8-8A89D076E3F0}"/>
              </a:ext>
            </a:extLst>
          </p:cNvPr>
          <p:cNvSpPr>
            <a:spLocks noGrp="1"/>
          </p:cNvSpPr>
          <p:nvPr>
            <p:ph type="body" sz="quarter" idx="12"/>
          </p:nvPr>
        </p:nvSpPr>
        <p:spPr>
          <a:xfrm>
            <a:off x="598261" y="1347854"/>
            <a:ext cx="5069486" cy="4800600"/>
          </a:xfrm>
        </p:spPr>
        <p:txBody>
          <a:bodyPr/>
          <a:lstStyle>
            <a:lvl1pPr>
              <a:defRPr b="1">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sp>
        <p:nvSpPr>
          <p:cNvPr id="15" name="Content Placeholder 3">
            <a:extLst>
              <a:ext uri="{FF2B5EF4-FFF2-40B4-BE49-F238E27FC236}">
                <a16:creationId xmlns:a16="http://schemas.microsoft.com/office/drawing/2014/main" id="{F6E82848-5D7E-48CC-BE9D-8DA26AD4BD06}"/>
              </a:ext>
            </a:extLst>
          </p:cNvPr>
          <p:cNvSpPr>
            <a:spLocks noGrp="1"/>
          </p:cNvSpPr>
          <p:nvPr>
            <p:ph sz="quarter" idx="14"/>
          </p:nvPr>
        </p:nvSpPr>
        <p:spPr>
          <a:xfrm>
            <a:off x="6096000" y="1347470"/>
            <a:ext cx="5069682" cy="4800600"/>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p:txBody>
      </p:sp>
      <p:pic>
        <p:nvPicPr>
          <p:cNvPr id="22" name="Picture 21">
            <a:extLst>
              <a:ext uri="{FF2B5EF4-FFF2-40B4-BE49-F238E27FC236}">
                <a16:creationId xmlns:a16="http://schemas.microsoft.com/office/drawing/2014/main" id="{CE25D848-DE5D-48CC-80A6-FFCAA87D1A7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4318" y="2673"/>
            <a:ext cx="642913" cy="1097304"/>
          </a:xfrm>
          <a:prstGeom prst="rect">
            <a:avLst/>
          </a:prstGeom>
        </p:spPr>
      </p:pic>
      <p:sp>
        <p:nvSpPr>
          <p:cNvPr id="10" name="Rectangle 9">
            <a:extLst>
              <a:ext uri="{FF2B5EF4-FFF2-40B4-BE49-F238E27FC236}">
                <a16:creationId xmlns:a16="http://schemas.microsoft.com/office/drawing/2014/main" id="{0310473E-767C-4933-B8FE-FE4B6B23453C}"/>
              </a:ext>
            </a:extLst>
          </p:cNvPr>
          <p:cNvSpPr/>
          <p:nvPr userDrawn="1"/>
        </p:nvSpPr>
        <p:spPr>
          <a:xfrm>
            <a:off x="1" y="1089258"/>
            <a:ext cx="12191999" cy="9144"/>
          </a:xfrm>
          <a:prstGeom prst="rect">
            <a:avLst/>
          </a:prstGeom>
          <a:gradFill>
            <a:gsLst>
              <a:gs pos="100000">
                <a:srgbClr val="474747"/>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 name="Slide Number">
            <a:extLst>
              <a:ext uri="{FF2B5EF4-FFF2-40B4-BE49-F238E27FC236}">
                <a16:creationId xmlns:a16="http://schemas.microsoft.com/office/drawing/2014/main" id="{08BD0528-7596-40EE-8C29-F571F7D43D41}"/>
              </a:ext>
            </a:extLst>
          </p:cNvP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11" name="Footer Placeholder 8">
            <a:extLst>
              <a:ext uri="{FF2B5EF4-FFF2-40B4-BE49-F238E27FC236}">
                <a16:creationId xmlns:a16="http://schemas.microsoft.com/office/drawing/2014/main" id="{E2CE9D9A-D923-4B3E-A345-FEE9EB31BD87}"/>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1087188356"/>
      </p:ext>
    </p:extLst>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5.png"/><Relationship Id="rId2" Type="http://schemas.openxmlformats.org/officeDocument/2006/relationships/slideLayout" Target="../slideLayouts/slideLayout6.xml"/><Relationship Id="rId16"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1" y="493673"/>
            <a:ext cx="11231789" cy="689882"/>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t"/>
          <a:lstStyle/>
          <a:p>
            <a:r>
              <a:t>Title Text</a:t>
            </a:r>
          </a:p>
        </p:txBody>
      </p:sp>
      <p:sp>
        <p:nvSpPr>
          <p:cNvPr id="5" name="Body Level One…"/>
          <p:cNvSpPr txBox="1">
            <a:spLocks noGrp="1"/>
          </p:cNvSpPr>
          <p:nvPr>
            <p:ph type="body" idx="1"/>
          </p:nvPr>
        </p:nvSpPr>
        <p:spPr>
          <a:xfrm>
            <a:off x="598261" y="1193292"/>
            <a:ext cx="11231789" cy="4276725"/>
          </a:xfrm>
          <a:prstGeom prst="rect">
            <a:avLst/>
          </a:prstGeom>
          <a:ln w="12700">
            <a:miter lim="400000"/>
          </a:ln>
          <a:extLst>
            <a:ext uri="{C572A759-6A51-4108-AA02-DFA0A04FC94B}">
              <ma14:wrappingTextBoxFlag xmlns="" xmlns:ma14="http://schemas.microsoft.com/office/mac/drawingml/2011/main" val="1"/>
            </a:ext>
          </a:extLst>
        </p:spPr>
        <p:txBody>
          <a:bodyPr lIns="0" tIns="76200" rIns="0" bIns="76200" anchor="t"/>
          <a:lstStyle/>
          <a:p>
            <a:r>
              <a:t>Body Level One</a:t>
            </a:r>
          </a:p>
          <a:p>
            <a:pPr lvl="1"/>
            <a:r>
              <a:t>Body Level Two</a:t>
            </a:r>
          </a:p>
          <a:p>
            <a:pPr lvl="2"/>
            <a:r>
              <a:t>Body Level Three</a:t>
            </a:r>
          </a:p>
        </p:txBody>
      </p:sp>
      <p:sp>
        <p:nvSpPr>
          <p:cNvPr id="11" name="Footer Placeholder 8">
            <a:extLst>
              <a:ext uri="{FF2B5EF4-FFF2-40B4-BE49-F238E27FC236}">
                <a16:creationId xmlns:a16="http://schemas.microsoft.com/office/drawing/2014/main" id="{54E42C5B-1082-7942-9D3E-2D2B1789D919}"/>
              </a:ext>
            </a:extLst>
          </p:cNvPr>
          <p:cNvSpPr txBox="1">
            <a:spLocks/>
          </p:cNvSpPr>
          <p:nvPr userDrawn="1"/>
        </p:nvSpPr>
        <p:spPr>
          <a:xfrm>
            <a:off x="1063172" y="6189787"/>
            <a:ext cx="4720771" cy="203755"/>
          </a:xfrm>
          <a:prstGeom prst="rect">
            <a:avLst/>
          </a:prstGeom>
        </p:spPr>
        <p:txBody>
          <a:bodyPr vert="horz" lIns="45720" tIns="22860" rIns="45720" bIns="2286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1915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Gill Sans"/>
                <a:ea typeface="Gill Sans"/>
                <a:cs typeface="Gill Sans"/>
                <a:sym typeface="Gill Sans"/>
              </a:defRPr>
            </a:lvl1pPr>
            <a:lvl2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9pPr>
          </a:lstStyle>
          <a:p>
            <a:endParaRPr lang="en-US" sz="1200" b="0" i="0">
              <a:solidFill>
                <a:srgbClr val="92929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a:extLst>
              <a:ext uri="{FF2B5EF4-FFF2-40B4-BE49-F238E27FC236}">
                <a16:creationId xmlns:a16="http://schemas.microsoft.com/office/drawing/2014/main" id="{F166E98E-38B0-4BFA-9089-CCEC4D47B253}"/>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853351" y="6363694"/>
            <a:ext cx="1083726" cy="268217"/>
          </a:xfrm>
          <a:prstGeom prst="rect">
            <a:avLst/>
          </a:prstGeom>
        </p:spPr>
      </p:pic>
      <p:sp>
        <p:nvSpPr>
          <p:cNvPr id="6" name="Slide Number">
            <a:extLst>
              <a:ext uri="{FF2B5EF4-FFF2-40B4-BE49-F238E27FC236}">
                <a16:creationId xmlns:a16="http://schemas.microsoft.com/office/drawing/2014/main" id="{1E536F7D-EB59-40CC-B0B2-C0C5F14E54B6}"/>
              </a:ext>
            </a:extLst>
          </p:cNvPr>
          <p:cNvSpPr txBox="1">
            <a:spLocks noGrp="1"/>
          </p:cNvSpPr>
          <p:nvPr>
            <p:ph type="sldNum" sz="quarter" idx="4"/>
          </p:nvPr>
        </p:nvSpPr>
        <p:spPr>
          <a:xfrm>
            <a:off x="91560" y="6183695"/>
            <a:ext cx="378310" cy="369332"/>
          </a:xfrm>
          <a:prstGeom prst="rect">
            <a:avLst/>
          </a:prstGeom>
          <a:ln w="12700">
            <a:miter lim="400000"/>
          </a:ln>
        </p:spPr>
        <p:txBody>
          <a:bodyPr wrap="none" lIns="76200" tIns="76200" rIns="76200" bIns="76200">
            <a:spAutoFit/>
          </a:bodyPr>
          <a:lstStyle>
            <a:lvl1pPr>
              <a:defRPr sz="14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7" name="Footer Placeholder 8">
            <a:extLst>
              <a:ext uri="{FF2B5EF4-FFF2-40B4-BE49-F238E27FC236}">
                <a16:creationId xmlns:a16="http://schemas.microsoft.com/office/drawing/2014/main" id="{E6D7D69E-81E6-4D8C-8B08-78BDFCD51593}"/>
              </a:ext>
            </a:extLst>
          </p:cNvPr>
          <p:cNvSpPr>
            <a:spLocks noGrp="1"/>
          </p:cNvSpPr>
          <p:nvPr>
            <p:ph type="ftr" sz="quarter" idx="3"/>
          </p:nvPr>
        </p:nvSpPr>
        <p:spPr>
          <a:xfrm>
            <a:off x="129631" y="6482948"/>
            <a:ext cx="1318169" cy="292388"/>
          </a:xfrm>
          <a:prstGeom prst="rect">
            <a:avLst/>
          </a:prstGeom>
        </p:spPr>
        <p:txBody>
          <a:bodyPr vert="horz" lIns="91440" tIns="45720" rIns="91440" bIns="45720" rtlCol="0" anchor="b"/>
          <a:lstStyle>
            <a:lvl1pPr algn="l">
              <a:lnSpc>
                <a:spcPct val="90000"/>
              </a:lnSpc>
              <a:defRPr sz="800">
                <a:solidFill>
                  <a:srgbClr val="474747"/>
                </a:solidFill>
              </a:defRPr>
            </a:lvl1pPr>
          </a:lstStyle>
          <a:p>
            <a:r>
              <a:rPr lang="en-US"/>
              <a:t>© Solace</a:t>
            </a:r>
            <a:br>
              <a:rPr lang="en-US"/>
            </a:br>
            <a:r>
              <a:rPr lang="en-US"/>
              <a:t>Proprietary &amp; Confidential</a:t>
            </a:r>
          </a:p>
        </p:txBody>
      </p:sp>
    </p:spTree>
    <p:extLst>
      <p:ext uri="{BB962C8B-B14F-4D97-AF65-F5344CB8AC3E}">
        <p14:creationId xmlns:p14="http://schemas.microsoft.com/office/powerpoint/2010/main" val="281999172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977" r:id="rId3"/>
    <p:sldLayoutId id="2147483979" r:id="rId4"/>
  </p:sldLayoutIdLst>
  <p:transition spd="med"/>
  <p:hf hdr="0" dt="0"/>
  <p:txStyles>
    <p:titleStyle>
      <a:lvl1pPr marL="0" marR="0" indent="0" algn="l" defTabSz="409575" latinLnBrk="0">
        <a:lnSpc>
          <a:spcPct val="100000"/>
        </a:lnSpc>
        <a:spcBef>
          <a:spcPts val="0"/>
        </a:spcBef>
        <a:spcAft>
          <a:spcPts val="0"/>
        </a:spcAft>
        <a:buClrTx/>
        <a:buSzTx/>
        <a:buFontTx/>
        <a:buNone/>
        <a:tabLst/>
        <a:defRPr sz="4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1143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latinLnBrk="0">
        <a:lnSpc>
          <a:spcPct val="120000"/>
        </a:lnSpc>
        <a:spcBef>
          <a:spcPts val="600"/>
        </a:spcBef>
        <a:spcAft>
          <a:spcPts val="300"/>
        </a:spcAft>
        <a:buClr>
          <a:srgbClr val="00AD93"/>
        </a:buClr>
        <a:buSzPct val="100000"/>
        <a:buFont typeface="Arial" panose="020B0604020202020204" pitchFamily="34" charset="0"/>
        <a:buChar char="•"/>
        <a:tabLst/>
        <a:defRPr sz="2400" b="1"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653257" marR="0" indent="-187325" algn="l" defTabSz="409575" latinLnBrk="0">
        <a:lnSpc>
          <a:spcPct val="120000"/>
        </a:lnSpc>
        <a:spcBef>
          <a:spcPts val="600"/>
        </a:spcBef>
        <a:spcAft>
          <a:spcPts val="300"/>
        </a:spcAft>
        <a:buClrTx/>
        <a:buSzPct val="100000"/>
        <a:buFont typeface="Open Sans" panose="020B0606030504020204" pitchFamily="34" charset="0"/>
        <a:buChar char="–"/>
        <a:tabLst/>
        <a:defRPr sz="2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2pPr>
      <a:lvl3pPr marL="942182" marR="0" indent="-121444" algn="l" defTabSz="409575" latinLnBrk="0">
        <a:lnSpc>
          <a:spcPct val="120000"/>
        </a:lnSpc>
        <a:spcBef>
          <a:spcPts val="600"/>
        </a:spcBef>
        <a:spcAft>
          <a:spcPts val="300"/>
        </a:spcAft>
        <a:buClrTx/>
        <a:buSzPct val="70000"/>
        <a:buFont typeface="Arial" panose="020B0604020202020204" pitchFamily="34" charset="0"/>
        <a:buChar char="•"/>
        <a:tabLst/>
        <a:defRPr sz="1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3pPr>
      <a:lvl4pPr marL="89535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960" userDrawn="1">
          <p15:clr>
            <a:srgbClr val="F26B43"/>
          </p15:clr>
        </p15:guide>
        <p15:guide id="4" orient="horz" pos="480" userDrawn="1">
          <p15:clr>
            <a:srgbClr val="F26B43"/>
          </p15:clr>
        </p15:guide>
        <p15:guide id="5" pos="396" userDrawn="1">
          <p15:clr>
            <a:srgbClr val="F26B43"/>
          </p15:clr>
        </p15:guide>
        <p15:guide id="6" pos="7452" userDrawn="1">
          <p15:clr>
            <a:srgbClr val="F26B43"/>
          </p15:clr>
        </p15:guide>
        <p15:guide id="7" pos="324" userDrawn="1">
          <p15:clr>
            <a:srgbClr val="F26B43"/>
          </p15:clr>
        </p15:guide>
        <p15:guide id="8" orient="horz" pos="4140" userDrawn="1">
          <p15:clr>
            <a:srgbClr val="F26B43"/>
          </p15:clr>
        </p15:guide>
        <p15:guide id="9" orient="horz" pos="3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598261" y="226973"/>
            <a:ext cx="11231789" cy="689882"/>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t"/>
          <a:lstStyle/>
          <a:p>
            <a:r>
              <a:t>Title Text</a:t>
            </a:r>
          </a:p>
        </p:txBody>
      </p:sp>
      <p:sp>
        <p:nvSpPr>
          <p:cNvPr id="5" name="Body Level One…"/>
          <p:cNvSpPr txBox="1">
            <a:spLocks noGrp="1"/>
          </p:cNvSpPr>
          <p:nvPr>
            <p:ph type="body" idx="1"/>
          </p:nvPr>
        </p:nvSpPr>
        <p:spPr>
          <a:xfrm>
            <a:off x="598261" y="1193292"/>
            <a:ext cx="11231789" cy="4276725"/>
          </a:xfrm>
          <a:prstGeom prst="rect">
            <a:avLst/>
          </a:prstGeom>
          <a:ln w="12700">
            <a:miter lim="400000"/>
          </a:ln>
          <a:extLst>
            <a:ext uri="{C572A759-6A51-4108-AA02-DFA0A04FC94B}">
              <ma14:wrappingTextBoxFlag xmlns="" xmlns:ma14="http://schemas.microsoft.com/office/mac/drawingml/2011/main" val="1"/>
            </a:ext>
          </a:extLst>
        </p:spPr>
        <p:txBody>
          <a:bodyPr lIns="0" tIns="76200" rIns="0" bIns="76200" anchor="t"/>
          <a:lstStyle/>
          <a:p>
            <a:r>
              <a:t>Body Level One</a:t>
            </a:r>
          </a:p>
          <a:p>
            <a:pPr lvl="1"/>
            <a:r>
              <a:t>Body Level Two</a:t>
            </a:r>
          </a:p>
          <a:p>
            <a:pPr lvl="2"/>
            <a:r>
              <a:t>Body Level Three</a:t>
            </a:r>
          </a:p>
        </p:txBody>
      </p:sp>
      <p:sp>
        <p:nvSpPr>
          <p:cNvPr id="6" name="Slide Number"/>
          <p:cNvSpPr txBox="1">
            <a:spLocks noGrp="1"/>
          </p:cNvSpPr>
          <p:nvPr>
            <p:ph type="sldNum" sz="quarter" idx="2"/>
          </p:nvPr>
        </p:nvSpPr>
        <p:spPr>
          <a:xfrm>
            <a:off x="142176" y="6191861"/>
            <a:ext cx="403957" cy="400110"/>
          </a:xfrm>
          <a:prstGeom prst="rect">
            <a:avLst/>
          </a:prstGeom>
          <a:ln w="12700">
            <a:miter lim="400000"/>
          </a:ln>
        </p:spPr>
        <p:txBody>
          <a:bodyPr wrap="none" lIns="76200" tIns="76200" rIns="76200" bIns="76200" anchor="b" anchorCtr="0">
            <a:spAutoFit/>
          </a:bodyPr>
          <a:lstStyle>
            <a:lvl1pPr>
              <a:defRPr sz="16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9" name="Footer Placeholder 8">
            <a:extLst>
              <a:ext uri="{FF2B5EF4-FFF2-40B4-BE49-F238E27FC236}">
                <a16:creationId xmlns:a16="http://schemas.microsoft.com/office/drawing/2014/main" id="{5B60C30C-C1F5-4A4E-8BCC-5C9C52749C57}"/>
              </a:ext>
            </a:extLst>
          </p:cNvPr>
          <p:cNvSpPr>
            <a:spLocks noGrp="1"/>
          </p:cNvSpPr>
          <p:nvPr>
            <p:ph type="ftr" sz="quarter" idx="3"/>
          </p:nvPr>
        </p:nvSpPr>
        <p:spPr>
          <a:xfrm>
            <a:off x="142176" y="6571333"/>
            <a:ext cx="1221992" cy="203755"/>
          </a:xfrm>
          <a:prstGeom prst="rect">
            <a:avLst/>
          </a:prstGeom>
        </p:spPr>
        <p:txBody>
          <a:bodyPr vert="horz" lIns="91440" tIns="45720" rIns="91440" bIns="45720" rtlCol="0" anchor="t" anchorCtr="0"/>
          <a:lstStyle>
            <a:lvl1pPr algn="l">
              <a:lnSpc>
                <a:spcPct val="80000"/>
              </a:lnSpc>
              <a:defRPr sz="60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 Solace</a:t>
            </a:r>
            <a:br>
              <a:rPr lang="en-US"/>
            </a:br>
            <a:r>
              <a:rPr lang="en-US"/>
              <a:t>Proprietary &amp; Confidential</a:t>
            </a:r>
          </a:p>
        </p:txBody>
      </p:sp>
      <p:sp>
        <p:nvSpPr>
          <p:cNvPr id="11" name="Footer Placeholder 8">
            <a:extLst>
              <a:ext uri="{FF2B5EF4-FFF2-40B4-BE49-F238E27FC236}">
                <a16:creationId xmlns:a16="http://schemas.microsoft.com/office/drawing/2014/main" id="{54E42C5B-1082-7942-9D3E-2D2B1789D919}"/>
              </a:ext>
            </a:extLst>
          </p:cNvPr>
          <p:cNvSpPr txBox="1">
            <a:spLocks/>
          </p:cNvSpPr>
          <p:nvPr userDrawn="1"/>
        </p:nvSpPr>
        <p:spPr>
          <a:xfrm>
            <a:off x="1063172" y="6132637"/>
            <a:ext cx="4720771" cy="203755"/>
          </a:xfrm>
          <a:prstGeom prst="rect">
            <a:avLst/>
          </a:prstGeom>
        </p:spPr>
        <p:txBody>
          <a:bodyPr vert="horz" lIns="45720" tIns="22860" rIns="45720" bIns="2286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1915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Gill Sans"/>
                <a:ea typeface="Gill Sans"/>
                <a:cs typeface="Gill Sans"/>
                <a:sym typeface="Gill Sans"/>
              </a:defRPr>
            </a:lvl1pPr>
            <a:lvl2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9pPr>
          </a:lstStyle>
          <a:p>
            <a:endParaRPr lang="en-US" sz="1200" b="0" i="0">
              <a:solidFill>
                <a:srgbClr val="92929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a:extLst>
              <a:ext uri="{FF2B5EF4-FFF2-40B4-BE49-F238E27FC236}">
                <a16:creationId xmlns:a16="http://schemas.microsoft.com/office/drawing/2014/main" id="{583FB04E-3BA3-4BE1-BF07-9EA77830D36C}"/>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10823575" y="6340475"/>
            <a:ext cx="1142587" cy="317385"/>
          </a:xfrm>
          <a:prstGeom prst="rect">
            <a:avLst/>
          </a:prstGeom>
        </p:spPr>
      </p:pic>
      <p:sp>
        <p:nvSpPr>
          <p:cNvPr id="14" name="Rectangle 13">
            <a:extLst>
              <a:ext uri="{FF2B5EF4-FFF2-40B4-BE49-F238E27FC236}">
                <a16:creationId xmlns:a16="http://schemas.microsoft.com/office/drawing/2014/main" id="{6C01FB9E-FC5C-4697-A03D-8B6B60A4B6BF}"/>
              </a:ext>
            </a:extLst>
          </p:cNvPr>
          <p:cNvSpPr/>
          <p:nvPr userDrawn="1"/>
        </p:nvSpPr>
        <p:spPr>
          <a:xfrm>
            <a:off x="1" y="1079733"/>
            <a:ext cx="12191999" cy="9144"/>
          </a:xfrm>
          <a:prstGeom prst="rect">
            <a:avLst/>
          </a:prstGeom>
          <a:gradFill>
            <a:gsLst>
              <a:gs pos="100000">
                <a:schemeClr val="accent6">
                  <a:alpha val="0"/>
                </a:schemeClr>
              </a:gs>
              <a:gs pos="0">
                <a:schemeClr val="accent6"/>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3815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5" name="Picture 14">
            <a:extLst>
              <a:ext uri="{FF2B5EF4-FFF2-40B4-BE49-F238E27FC236}">
                <a16:creationId xmlns:a16="http://schemas.microsoft.com/office/drawing/2014/main" id="{316F543B-2D82-4F98-B602-BFB8A563369B}"/>
              </a:ext>
            </a:extLst>
          </p:cNvPr>
          <p:cNvPicPr>
            <a:picLocks noChangeAspect="1"/>
          </p:cNvPicPr>
          <p:nvPr userDrawn="1"/>
        </p:nvPicPr>
        <p:blipFill rotWithShape="1">
          <a:blip r:embed="rId18" cstate="hqprint">
            <a:extLst>
              <a:ext uri="{28A0092B-C50C-407E-A947-70E740481C1C}">
                <a14:useLocalDpi xmlns:a14="http://schemas.microsoft.com/office/drawing/2010/main"/>
              </a:ext>
            </a:extLst>
          </a:blip>
          <a:srcRect/>
          <a:stretch/>
        </p:blipFill>
        <p:spPr>
          <a:xfrm>
            <a:off x="54318" y="2673"/>
            <a:ext cx="642913" cy="1097304"/>
          </a:xfrm>
          <a:prstGeom prst="rect">
            <a:avLst/>
          </a:prstGeom>
        </p:spPr>
      </p:pic>
    </p:spTree>
    <p:extLst>
      <p:ext uri="{BB962C8B-B14F-4D97-AF65-F5344CB8AC3E}">
        <p14:creationId xmlns:p14="http://schemas.microsoft.com/office/powerpoint/2010/main" val="3548723993"/>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8" r:id="rId15"/>
  </p:sldLayoutIdLst>
  <p:transition spd="med"/>
  <p:hf hdr="0" dt="0"/>
  <p:txStyles>
    <p:titleStyle>
      <a:lvl1pPr marL="0" marR="0" indent="0" algn="l" defTabSz="409575" latinLnBrk="0">
        <a:lnSpc>
          <a:spcPct val="100000"/>
        </a:lnSpc>
        <a:spcBef>
          <a:spcPts val="0"/>
        </a:spcBef>
        <a:spcAft>
          <a:spcPts val="0"/>
        </a:spcAft>
        <a:buClrTx/>
        <a:buSzTx/>
        <a:buFontTx/>
        <a:buNone/>
        <a:tabLst/>
        <a:defRPr sz="4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1143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p:titleStyle>
    <p:bodyStyle>
      <a:lvl1pPr marL="288925" marR="0" indent="-219869" algn="l" defTabSz="409575" latinLnBrk="0">
        <a:lnSpc>
          <a:spcPct val="120000"/>
        </a:lnSpc>
        <a:spcBef>
          <a:spcPts val="600"/>
        </a:spcBef>
        <a:spcAft>
          <a:spcPts val="300"/>
        </a:spcAft>
        <a:buClr>
          <a:srgbClr val="00AD93"/>
        </a:buClr>
        <a:buSzPct val="100000"/>
        <a:buFont typeface="Arial" panose="020B0604020202020204" pitchFamily="34" charset="0"/>
        <a:buChar char="•"/>
        <a:tabLst/>
        <a:defRPr sz="2400" b="1"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653257" marR="0" indent="-187325" algn="l" defTabSz="409575" latinLnBrk="0">
        <a:lnSpc>
          <a:spcPct val="120000"/>
        </a:lnSpc>
        <a:spcBef>
          <a:spcPts val="600"/>
        </a:spcBef>
        <a:spcAft>
          <a:spcPts val="300"/>
        </a:spcAft>
        <a:buClrTx/>
        <a:buSzPct val="100000"/>
        <a:buFont typeface="Open Sans" panose="020B0606030504020204" pitchFamily="34" charset="0"/>
        <a:buChar char="–"/>
        <a:tabLst/>
        <a:defRPr sz="2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2pPr>
      <a:lvl3pPr marL="942182" marR="0" indent="-121444" algn="l" defTabSz="409575" latinLnBrk="0">
        <a:lnSpc>
          <a:spcPct val="120000"/>
        </a:lnSpc>
        <a:spcBef>
          <a:spcPts val="600"/>
        </a:spcBef>
        <a:spcAft>
          <a:spcPts val="300"/>
        </a:spcAft>
        <a:buClrTx/>
        <a:buSzPct val="70000"/>
        <a:buFont typeface="Arial" panose="020B0604020202020204" pitchFamily="34" charset="0"/>
        <a:buChar char="•"/>
        <a:tabLst/>
        <a:defRPr sz="1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3pPr>
      <a:lvl4pPr marL="89535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4pPr>
      <a:lvl5pPr marL="1041400" marR="0" indent="-342900" algn="l" defTabSz="409575" latinLnBrk="0">
        <a:lnSpc>
          <a:spcPct val="110000"/>
        </a:lnSpc>
        <a:spcBef>
          <a:spcPts val="1000"/>
        </a:spcBef>
        <a:spcAft>
          <a:spcPts val="600"/>
        </a:spcAft>
        <a:buClrTx/>
        <a:buSzPct val="70000"/>
        <a:buFont typeface="Arial" panose="020B0604020202020204" pitchFamily="34" charset="0"/>
        <a:buChar char="•"/>
        <a:tabLst/>
        <a:defRPr sz="1500" b="0" i="0" u="none" strike="noStrike" cap="none" spc="0" baseline="0">
          <a:ln>
            <a:noFill/>
          </a:ln>
          <a:solidFill>
            <a:srgbClr val="575757"/>
          </a:solidFill>
          <a:uFillTx/>
          <a:latin typeface="Open Sans" panose="020B0606030504020204" pitchFamily="34" charset="0"/>
          <a:ea typeface="Open Sans" panose="020B0606030504020204" pitchFamily="34" charset="0"/>
          <a:cs typeface="Open Sans" panose="020B0606030504020204" pitchFamily="34" charset="0"/>
          <a:sym typeface="Gill Sans"/>
        </a:defRPr>
      </a:lvl5pPr>
      <a:lvl6pPr marL="12446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6pPr>
      <a:lvl7pPr marL="13906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7pPr>
      <a:lvl8pPr marL="153670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8pPr>
      <a:lvl9pPr marL="1682750" marR="0" indent="-400050" algn="l" defTabSz="409575" latinLnBrk="0">
        <a:lnSpc>
          <a:spcPct val="100000"/>
        </a:lnSpc>
        <a:spcBef>
          <a:spcPts val="2600"/>
        </a:spcBef>
        <a:spcAft>
          <a:spcPts val="0"/>
        </a:spcAft>
        <a:buClrTx/>
        <a:buSzPct val="171000"/>
        <a:buFontTx/>
        <a:buChar char="•"/>
        <a:tabLst/>
        <a:defRPr sz="2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09575"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extLst>
    <p:ext uri="{27BBF7A9-308A-43DC-89C8-2F10F3537804}">
      <p15:sldGuideLst xmlns:p15="http://schemas.microsoft.com/office/powerpoint/2012/main">
        <p15:guide id="1" orient="horz" pos="4320">
          <p15:clr>
            <a:srgbClr val="F26B43"/>
          </p15:clr>
        </p15:guide>
        <p15:guide id="2" pos="7680">
          <p15:clr>
            <a:srgbClr val="F26B43"/>
          </p15:clr>
        </p15:guide>
        <p15:guide id="3" orient="horz" pos="1920">
          <p15:clr>
            <a:srgbClr val="F26B43"/>
          </p15:clr>
        </p15:guide>
        <p15:guide id="4" orient="horz" pos="960">
          <p15:clr>
            <a:srgbClr val="F26B43"/>
          </p15:clr>
        </p15:guide>
        <p15:guide id="5" pos="792">
          <p15:clr>
            <a:srgbClr val="F26B43"/>
          </p15:clr>
        </p15:guide>
        <p15:guide id="6" pos="14904">
          <p15:clr>
            <a:srgbClr val="F26B43"/>
          </p15:clr>
        </p15:guide>
        <p15:guide id="7" pos="648">
          <p15:clr>
            <a:srgbClr val="F26B43"/>
          </p15:clr>
        </p15:guide>
        <p15:guide id="8" orient="horz" pos="8280">
          <p15:clr>
            <a:srgbClr val="F26B43"/>
          </p15:clr>
        </p15:guide>
        <p15:guide id="9" orient="horz" pos="60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hyperlink" Target="mailto:Magali.boulet@solace.com" TargetMode="External"/><Relationship Id="rId2" Type="http://schemas.openxmlformats.org/officeDocument/2006/relationships/hyperlink" Target="mailto:Tom.fairbairn@solace.com" TargetMode="Externa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49319" y="1926748"/>
            <a:ext cx="8336185" cy="2746906"/>
          </a:xfrm>
          <a:prstGeom prst="rect">
            <a:avLst/>
          </a:prstGeom>
        </p:spPr>
        <p:txBody>
          <a:bodyPr wrap="square" anchor="t">
            <a:spAutoFit/>
          </a:bodyPr>
          <a:lstStyle/>
          <a:p>
            <a:pPr algn="l"/>
            <a:r>
              <a:rPr lang="en-US" sz="5750">
                <a:solidFill>
                  <a:srgbClr val="00C895"/>
                </a:solidFill>
                <a:latin typeface="Open Sans Light" charset="0"/>
                <a:ea typeface="Open Sans" charset="0"/>
                <a:cs typeface="Open Sans" charset="0"/>
              </a:rPr>
              <a:t>Design To Runtime Using Event Portal and SEMP APIs</a:t>
            </a:r>
            <a:endParaRPr lang="en-US" sz="3300" dirty="0">
              <a:solidFill>
                <a:schemeClr val="bg1"/>
              </a:solidFill>
              <a:latin typeface="Open Sans"/>
              <a:ea typeface="Open Sans Light" charset="0"/>
              <a:cs typeface="Open Sans Light" charset="0"/>
            </a:endParaRPr>
          </a:p>
        </p:txBody>
      </p:sp>
      <p:pic>
        <p:nvPicPr>
          <p:cNvPr id="2" name="Picture 1"/>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a:ext>
            </a:extLst>
          </a:blip>
          <a:srcRect t="8013" r="36955"/>
          <a:stretch/>
        </p:blipFill>
        <p:spPr>
          <a:xfrm>
            <a:off x="8082643" y="-145222"/>
            <a:ext cx="4210958" cy="6131601"/>
          </a:xfrm>
          <a:prstGeom prst="rect">
            <a:avLst/>
          </a:prstGeom>
        </p:spPr>
      </p:pic>
    </p:spTree>
    <p:extLst>
      <p:ext uri="{BB962C8B-B14F-4D97-AF65-F5344CB8AC3E}">
        <p14:creationId xmlns:p14="http://schemas.microsoft.com/office/powerpoint/2010/main" val="222370468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8EEDED-4E3C-744C-B7D2-1AEE2E0DC010}"/>
              </a:ext>
            </a:extLst>
          </p:cNvPr>
          <p:cNvSpPr>
            <a:spLocks noGrp="1"/>
          </p:cNvSpPr>
          <p:nvPr>
            <p:ph type="sldNum" sz="quarter" idx="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474747"/>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srgbClr val="47474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Footer Placeholder 3">
            <a:extLst>
              <a:ext uri="{FF2B5EF4-FFF2-40B4-BE49-F238E27FC236}">
                <a16:creationId xmlns:a16="http://schemas.microsoft.com/office/drawing/2014/main" id="{92DE5A6E-D8CC-4E47-8376-5E5B6319CA52}"/>
              </a:ext>
            </a:extLst>
          </p:cNvPr>
          <p:cNvSpPr>
            <a:spLocks noGrp="1"/>
          </p:cNvSpPr>
          <p:nvPr>
            <p:ph type="ftr" sz="quarter" idx="3"/>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600" b="0" i="0" u="none" strike="noStrike" kern="1200" cap="none" spc="0" normalizeH="0" baseline="0" noProof="0">
                <a:ln>
                  <a:noFill/>
                </a:ln>
                <a:solidFill>
                  <a:srgbClr val="474747"/>
                </a:solidFill>
                <a:effectLst/>
                <a:uLnTx/>
                <a:uFillTx/>
                <a:latin typeface="Open Sans" panose="020B0606030504020204" pitchFamily="34" charset="0"/>
                <a:ea typeface="Open Sans" panose="020B0606030504020204" pitchFamily="34" charset="0"/>
                <a:cs typeface="Open Sans" panose="020B0606030504020204" pitchFamily="34" charset="0"/>
              </a:rPr>
              <a:t>© Solace</a:t>
            </a:r>
            <a:br>
              <a:rPr kumimoji="0" lang="en-US" sz="600" b="0" i="0" u="none" strike="noStrike" kern="1200" cap="none" spc="0" normalizeH="0" baseline="0" noProof="0">
                <a:ln>
                  <a:noFill/>
                </a:ln>
                <a:solidFill>
                  <a:srgbClr val="474747"/>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600" b="0" i="0" u="none" strike="noStrike" kern="1200" cap="none" spc="0" normalizeH="0" baseline="0" noProof="0">
                <a:ln>
                  <a:noFill/>
                </a:ln>
                <a:solidFill>
                  <a:srgbClr val="474747"/>
                </a:solidFill>
                <a:effectLst/>
                <a:uLnTx/>
                <a:uFillTx/>
                <a:latin typeface="Open Sans" panose="020B0606030504020204" pitchFamily="34" charset="0"/>
                <a:ea typeface="Open Sans" panose="020B0606030504020204" pitchFamily="34" charset="0"/>
                <a:cs typeface="Open Sans" panose="020B0606030504020204" pitchFamily="34" charset="0"/>
              </a:rPr>
              <a:t>Proprietary &amp; Confidential</a:t>
            </a:r>
          </a:p>
        </p:txBody>
      </p:sp>
      <p:sp>
        <p:nvSpPr>
          <p:cNvPr id="6" name="Content Placeholder 5">
            <a:extLst>
              <a:ext uri="{FF2B5EF4-FFF2-40B4-BE49-F238E27FC236}">
                <a16:creationId xmlns:a16="http://schemas.microsoft.com/office/drawing/2014/main" id="{AC34D352-3DC4-499A-8906-79DB449DF4C2}"/>
              </a:ext>
            </a:extLst>
          </p:cNvPr>
          <p:cNvSpPr>
            <a:spLocks noGrp="1"/>
          </p:cNvSpPr>
          <p:nvPr>
            <p:ph sz="quarter" idx="4294967295"/>
          </p:nvPr>
        </p:nvSpPr>
        <p:spPr>
          <a:xfrm>
            <a:off x="647919" y="1119839"/>
            <a:ext cx="8592854" cy="1485535"/>
          </a:xfrm>
        </p:spPr>
        <p:txBody>
          <a:bodyPr/>
          <a:lstStyle/>
          <a:p>
            <a:pPr marL="68580" indent="0">
              <a:buNone/>
            </a:pPr>
            <a:r>
              <a:rPr lang="en-US" b="0" dirty="0">
                <a:solidFill>
                  <a:srgbClr val="2D2D2D"/>
                </a:solidFill>
                <a:latin typeface="Open Sans"/>
              </a:rPr>
              <a:t>Single place to design, create, catalog, visualize, discover, share, secure and manage all events within your ecosystem </a:t>
            </a:r>
            <a:endParaRPr lang="en-US" dirty="0"/>
          </a:p>
        </p:txBody>
      </p:sp>
      <p:sp>
        <p:nvSpPr>
          <p:cNvPr id="2" name="Title 1">
            <a:extLst>
              <a:ext uri="{FF2B5EF4-FFF2-40B4-BE49-F238E27FC236}">
                <a16:creationId xmlns:a16="http://schemas.microsoft.com/office/drawing/2014/main" id="{5D7F2CF2-0DB6-4A48-A460-64B1CF964A09}"/>
              </a:ext>
            </a:extLst>
          </p:cNvPr>
          <p:cNvSpPr>
            <a:spLocks noGrp="1"/>
          </p:cNvSpPr>
          <p:nvPr>
            <p:ph type="title" idx="4294967295"/>
          </p:nvPr>
        </p:nvSpPr>
        <p:spPr>
          <a:xfrm>
            <a:off x="1044575" y="88900"/>
            <a:ext cx="11147425" cy="976313"/>
          </a:xfrm>
        </p:spPr>
        <p:txBody>
          <a:bodyPr/>
          <a:lstStyle/>
          <a:p>
            <a:r>
              <a:rPr lang="en-US"/>
              <a:t>Introducing PubSub+ Event Portal</a:t>
            </a:r>
          </a:p>
        </p:txBody>
      </p:sp>
      <p:grpSp>
        <p:nvGrpSpPr>
          <p:cNvPr id="36" name="Group 35">
            <a:extLst>
              <a:ext uri="{FF2B5EF4-FFF2-40B4-BE49-F238E27FC236}">
                <a16:creationId xmlns:a16="http://schemas.microsoft.com/office/drawing/2014/main" id="{E826B9F9-76E4-4C60-BA2C-80C9A629295E}"/>
              </a:ext>
            </a:extLst>
          </p:cNvPr>
          <p:cNvGrpSpPr/>
          <p:nvPr/>
        </p:nvGrpSpPr>
        <p:grpSpPr>
          <a:xfrm>
            <a:off x="546133" y="2817822"/>
            <a:ext cx="4388523" cy="3281552"/>
            <a:chOff x="3228958" y="2033432"/>
            <a:chExt cx="4743704" cy="3547141"/>
          </a:xfrm>
        </p:grpSpPr>
        <p:pic>
          <p:nvPicPr>
            <p:cNvPr id="9" name="Picture 4">
              <a:extLst>
                <a:ext uri="{FF2B5EF4-FFF2-40B4-BE49-F238E27FC236}">
                  <a16:creationId xmlns:a16="http://schemas.microsoft.com/office/drawing/2014/main" id="{A4F31737-E03A-43A2-AB38-1ABA9CCDA258}"/>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r="63313" b="30389"/>
            <a:stretch/>
          </p:blipFill>
          <p:spPr>
            <a:xfrm>
              <a:off x="3228958" y="4171274"/>
              <a:ext cx="4743704" cy="1240374"/>
            </a:xfrm>
            <a:prstGeom prst="rect">
              <a:avLst/>
            </a:prstGeom>
          </p:spPr>
        </p:pic>
        <p:sp>
          <p:nvSpPr>
            <p:cNvPr id="12" name="Rectangle: Rounded Corners 11">
              <a:extLst>
                <a:ext uri="{FF2B5EF4-FFF2-40B4-BE49-F238E27FC236}">
                  <a16:creationId xmlns:a16="http://schemas.microsoft.com/office/drawing/2014/main" id="{35EDADBC-8829-45F8-A09F-88B7491F1081}"/>
                </a:ext>
              </a:extLst>
            </p:cNvPr>
            <p:cNvSpPr/>
            <p:nvPr/>
          </p:nvSpPr>
          <p:spPr>
            <a:xfrm>
              <a:off x="3340161" y="2033432"/>
              <a:ext cx="4291807" cy="1306588"/>
            </a:xfrm>
            <a:prstGeom prst="roundRect">
              <a:avLst>
                <a:gd name="adj" fmla="val 4617"/>
              </a:avLst>
            </a:prstGeom>
            <a:gradFill flip="none" rotWithShape="1">
              <a:gsLst>
                <a:gs pos="100000">
                  <a:srgbClr val="000000"/>
                </a:gs>
                <a:gs pos="0">
                  <a:schemeClr val="accent1">
                    <a:shade val="100000"/>
                    <a:satMod val="115000"/>
                  </a:schemeClr>
                </a:gs>
              </a:gsLst>
              <a:path path="circle">
                <a:fillToRect l="50000" t="50000" r="50000" b="50000"/>
              </a:path>
              <a:tileRect/>
            </a:gra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19150" rtl="0" eaLnBrk="1" fontAlgn="auto" latinLnBrk="0" hangingPunct="0">
                <a:lnSpc>
                  <a:spcPct val="8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Calibri" panose="020F0502020204030204" pitchFamily="34" charset="0"/>
                  <a:ea typeface="Gill Sans"/>
                  <a:cs typeface="Calibri" panose="020F0502020204030204" pitchFamily="34" charset="0"/>
                  <a:sym typeface="Gill Sans"/>
                </a:rPr>
                <a:t>PubSub+ Event Portal</a:t>
              </a:r>
              <a:endPar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Gill Sans"/>
                <a:cs typeface="Calibri" panose="020F0502020204030204" pitchFamily="34" charset="0"/>
                <a:sym typeface="Gill Sans"/>
              </a:endParaRPr>
            </a:p>
          </p:txBody>
        </p:sp>
        <p:cxnSp>
          <p:nvCxnSpPr>
            <p:cNvPr id="13" name="Straight Arrow Connector 12">
              <a:extLst>
                <a:ext uri="{FF2B5EF4-FFF2-40B4-BE49-F238E27FC236}">
                  <a16:creationId xmlns:a16="http://schemas.microsoft.com/office/drawing/2014/main" id="{F3EEB276-C8BF-432D-934D-923C0BF7B369}"/>
                </a:ext>
              </a:extLst>
            </p:cNvPr>
            <p:cNvCxnSpPr>
              <a:cxnSpLocks/>
            </p:cNvCxnSpPr>
            <p:nvPr/>
          </p:nvCxnSpPr>
          <p:spPr bwMode="auto">
            <a:xfrm>
              <a:off x="6480993" y="3297646"/>
              <a:ext cx="0" cy="914400"/>
            </a:xfrm>
            <a:prstGeom prst="straightConnector1">
              <a:avLst/>
            </a:prstGeom>
            <a:noFill/>
            <a:ln w="19050" cap="flat" cmpd="sng" algn="ctr">
              <a:solidFill>
                <a:schemeClr val="accent2"/>
              </a:solidFill>
              <a:prstDash val="solid"/>
              <a:round/>
              <a:headEnd type="stealth" w="lg" len="lg"/>
              <a:tailEnd type="stealth" w="lg" len="lg"/>
            </a:ln>
            <a:effectLst/>
          </p:spPr>
        </p:cxnSp>
        <p:cxnSp>
          <p:nvCxnSpPr>
            <p:cNvPr id="14" name="Straight Arrow Connector 13">
              <a:extLst>
                <a:ext uri="{FF2B5EF4-FFF2-40B4-BE49-F238E27FC236}">
                  <a16:creationId xmlns:a16="http://schemas.microsoft.com/office/drawing/2014/main" id="{C55793AB-316A-457F-AA8A-D21B489FAAAD}"/>
                </a:ext>
              </a:extLst>
            </p:cNvPr>
            <p:cNvCxnSpPr>
              <a:cxnSpLocks/>
            </p:cNvCxnSpPr>
            <p:nvPr/>
          </p:nvCxnSpPr>
          <p:spPr bwMode="auto">
            <a:xfrm flipH="1">
              <a:off x="4594069" y="3297646"/>
              <a:ext cx="8668" cy="914400"/>
            </a:xfrm>
            <a:prstGeom prst="straightConnector1">
              <a:avLst/>
            </a:prstGeom>
            <a:noFill/>
            <a:ln w="19050" cap="flat" cmpd="sng" algn="ctr">
              <a:solidFill>
                <a:schemeClr val="accent2"/>
              </a:solidFill>
              <a:prstDash val="solid"/>
              <a:round/>
              <a:headEnd type="stealth" w="lg" len="lg"/>
              <a:tailEnd type="stealth" w="lg" len="lg"/>
            </a:ln>
            <a:effectLst/>
          </p:spPr>
        </p:cxnSp>
        <p:cxnSp>
          <p:nvCxnSpPr>
            <p:cNvPr id="21" name="Straight Arrow Connector 20">
              <a:extLst>
                <a:ext uri="{FF2B5EF4-FFF2-40B4-BE49-F238E27FC236}">
                  <a16:creationId xmlns:a16="http://schemas.microsoft.com/office/drawing/2014/main" id="{EDE934DE-D7E8-49A3-A3CE-C7D756EB333D}"/>
                </a:ext>
              </a:extLst>
            </p:cNvPr>
            <p:cNvCxnSpPr>
              <a:cxnSpLocks/>
            </p:cNvCxnSpPr>
            <p:nvPr/>
          </p:nvCxnSpPr>
          <p:spPr>
            <a:xfrm flipV="1">
              <a:off x="5524482" y="3297646"/>
              <a:ext cx="0" cy="914400"/>
            </a:xfrm>
            <a:prstGeom prst="straightConnector1">
              <a:avLst/>
            </a:prstGeom>
            <a:noFill/>
            <a:ln w="19050" cap="flat">
              <a:solidFill>
                <a:schemeClr val="accent2"/>
              </a:solidFill>
              <a:prstDash val="solid"/>
              <a:miter lim="400000"/>
              <a:headEnd type="stealth" w="lg" len="lg"/>
              <a:tailEnd type="stealth" w="lg" len="lg"/>
            </a:ln>
            <a:effectLst/>
            <a:sp3d/>
          </p:spPr>
          <p:style>
            <a:lnRef idx="0">
              <a:scrgbClr r="0" g="0" b="0"/>
            </a:lnRef>
            <a:fillRef idx="0">
              <a:scrgbClr r="0" g="0" b="0"/>
            </a:fillRef>
            <a:effectRef idx="0">
              <a:scrgbClr r="0" g="0" b="0"/>
            </a:effectRef>
            <a:fontRef idx="none"/>
          </p:style>
        </p:cxnSp>
        <p:grpSp>
          <p:nvGrpSpPr>
            <p:cNvPr id="5" name="Group 4">
              <a:extLst>
                <a:ext uri="{FF2B5EF4-FFF2-40B4-BE49-F238E27FC236}">
                  <a16:creationId xmlns:a16="http://schemas.microsoft.com/office/drawing/2014/main" id="{1AC48CB1-72C7-47D9-94B8-2497053BC34E}"/>
                </a:ext>
              </a:extLst>
            </p:cNvPr>
            <p:cNvGrpSpPr/>
            <p:nvPr/>
          </p:nvGrpSpPr>
          <p:grpSpPr>
            <a:xfrm>
              <a:off x="3413892" y="5123373"/>
              <a:ext cx="4231153" cy="457200"/>
              <a:chOff x="3580145" y="5290381"/>
              <a:chExt cx="4852116" cy="457200"/>
            </a:xfrm>
          </p:grpSpPr>
          <p:sp>
            <p:nvSpPr>
              <p:cNvPr id="25" name="TextBox 24">
                <a:extLst>
                  <a:ext uri="{FF2B5EF4-FFF2-40B4-BE49-F238E27FC236}">
                    <a16:creationId xmlns:a16="http://schemas.microsoft.com/office/drawing/2014/main" id="{69A129FD-2FC0-48EC-B017-DA3FB5935D96}"/>
                  </a:ext>
                </a:extLst>
              </p:cNvPr>
              <p:cNvSpPr txBox="1"/>
              <p:nvPr/>
            </p:nvSpPr>
            <p:spPr>
              <a:xfrm>
                <a:off x="3580145" y="5290381"/>
                <a:ext cx="914400" cy="457200"/>
              </a:xfrm>
              <a:prstGeom prst="roundRect">
                <a:avLst>
                  <a:gd name="adj" fmla="val 12041"/>
                </a:avLst>
              </a:prstGeom>
              <a:solidFill>
                <a:schemeClr val="bg1">
                  <a:lumMod val="95000"/>
                </a:schemeClr>
              </a:solidFill>
              <a:ln>
                <a:solidFill>
                  <a:schemeClr val="accent1"/>
                </a:solidFill>
              </a:ln>
            </p:spPr>
            <p:txBody>
              <a:bodyPr wrap="square" lIns="0" rIns="0" rtlCol="0" anchor="ctr"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Mainframe/SAP</a:t>
                </a:r>
              </a:p>
            </p:txBody>
          </p:sp>
          <p:sp>
            <p:nvSpPr>
              <p:cNvPr id="26" name="TextBox 25">
                <a:extLst>
                  <a:ext uri="{FF2B5EF4-FFF2-40B4-BE49-F238E27FC236}">
                    <a16:creationId xmlns:a16="http://schemas.microsoft.com/office/drawing/2014/main" id="{A1A89234-606D-42F9-A97C-FEDFA73A3E9B}"/>
                  </a:ext>
                </a:extLst>
              </p:cNvPr>
              <p:cNvSpPr txBox="1"/>
              <p:nvPr/>
            </p:nvSpPr>
            <p:spPr>
              <a:xfrm>
                <a:off x="4564574" y="5290381"/>
                <a:ext cx="914400" cy="457200"/>
              </a:xfrm>
              <a:prstGeom prst="roundRect">
                <a:avLst>
                  <a:gd name="adj" fmla="val 12041"/>
                </a:avLst>
              </a:prstGeom>
              <a:solidFill>
                <a:schemeClr val="bg1">
                  <a:lumMod val="95000"/>
                </a:schemeClr>
              </a:solidFill>
              <a:ln>
                <a:solidFill>
                  <a:schemeClr val="accent1"/>
                </a:solidFill>
              </a:ln>
            </p:spPr>
            <p:txBody>
              <a:bodyPr wrap="square" lIns="0" rIns="0" rtlCol="0" anchor="ctr"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Distributed Apps</a:t>
                </a:r>
              </a:p>
            </p:txBody>
          </p:sp>
          <p:sp>
            <p:nvSpPr>
              <p:cNvPr id="27" name="TextBox 26">
                <a:extLst>
                  <a:ext uri="{FF2B5EF4-FFF2-40B4-BE49-F238E27FC236}">
                    <a16:creationId xmlns:a16="http://schemas.microsoft.com/office/drawing/2014/main" id="{997875FE-6BB2-47CB-AC02-2FD09D3DDA25}"/>
                  </a:ext>
                </a:extLst>
              </p:cNvPr>
              <p:cNvSpPr txBox="1"/>
              <p:nvPr/>
            </p:nvSpPr>
            <p:spPr>
              <a:xfrm>
                <a:off x="7517861" y="5290381"/>
                <a:ext cx="914400" cy="457200"/>
              </a:xfrm>
              <a:prstGeom prst="roundRect">
                <a:avLst>
                  <a:gd name="adj" fmla="val 12041"/>
                </a:avLst>
              </a:prstGeom>
              <a:solidFill>
                <a:schemeClr val="bg1">
                  <a:lumMod val="95000"/>
                </a:schemeClr>
              </a:solidFill>
              <a:ln>
                <a:solidFill>
                  <a:schemeClr val="accent1"/>
                </a:solidFill>
              </a:ln>
            </p:spPr>
            <p:txBody>
              <a:bodyPr wrap="square" lIns="0" rIns="0" rtlCol="0" anchor="ctr"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IoT</a:t>
                </a:r>
              </a:p>
            </p:txBody>
          </p:sp>
          <p:sp>
            <p:nvSpPr>
              <p:cNvPr id="28" name="TextBox 27">
                <a:extLst>
                  <a:ext uri="{FF2B5EF4-FFF2-40B4-BE49-F238E27FC236}">
                    <a16:creationId xmlns:a16="http://schemas.microsoft.com/office/drawing/2014/main" id="{66E525C0-EF11-4229-B96D-033B13CF6BF8}"/>
                  </a:ext>
                </a:extLst>
              </p:cNvPr>
              <p:cNvSpPr txBox="1"/>
              <p:nvPr/>
            </p:nvSpPr>
            <p:spPr>
              <a:xfrm>
                <a:off x="6533432" y="5290381"/>
                <a:ext cx="914400" cy="457200"/>
              </a:xfrm>
              <a:prstGeom prst="roundRect">
                <a:avLst>
                  <a:gd name="adj" fmla="val 12041"/>
                </a:avLst>
              </a:prstGeom>
              <a:solidFill>
                <a:schemeClr val="bg1">
                  <a:lumMod val="95000"/>
                </a:schemeClr>
              </a:solidFill>
              <a:ln>
                <a:solidFill>
                  <a:schemeClr val="accent1"/>
                </a:solidFill>
              </a:ln>
            </p:spPr>
            <p:txBody>
              <a:bodyPr wrap="square" lIns="0" rIns="0" rtlCol="0" anchor="ctr"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Micro</a:t>
                </a:r>
                <a:br>
                  <a:rPr kumimoji="0" lang="en-US" sz="1100" b="0" i="0" u="none" strike="noStrike" kern="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br>
                <a:r>
                  <a:rPr kumimoji="0" lang="en-US" sz="1100" b="0" i="0" u="none" strike="noStrike" kern="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services</a:t>
                </a:r>
              </a:p>
            </p:txBody>
          </p:sp>
          <p:sp>
            <p:nvSpPr>
              <p:cNvPr id="29" name="TextBox 28">
                <a:extLst>
                  <a:ext uri="{FF2B5EF4-FFF2-40B4-BE49-F238E27FC236}">
                    <a16:creationId xmlns:a16="http://schemas.microsoft.com/office/drawing/2014/main" id="{9A2588C4-3FFA-4BB1-928B-9D319B17D13C}"/>
                  </a:ext>
                </a:extLst>
              </p:cNvPr>
              <p:cNvSpPr txBox="1"/>
              <p:nvPr/>
            </p:nvSpPr>
            <p:spPr>
              <a:xfrm>
                <a:off x="5549003" y="5290381"/>
                <a:ext cx="914400" cy="457200"/>
              </a:xfrm>
              <a:prstGeom prst="roundRect">
                <a:avLst>
                  <a:gd name="adj" fmla="val 12041"/>
                </a:avLst>
              </a:prstGeom>
              <a:solidFill>
                <a:schemeClr val="bg1">
                  <a:lumMod val="95000"/>
                </a:schemeClr>
              </a:solidFill>
              <a:ln>
                <a:solidFill>
                  <a:schemeClr val="accent1"/>
                </a:solidFill>
              </a:ln>
            </p:spPr>
            <p:txBody>
              <a:bodyPr wrap="square" lIns="0" rIns="0" rtlCol="0" anchor="ctr"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Server</a:t>
                </a:r>
                <a:br>
                  <a:rPr kumimoji="0" lang="en-US" sz="1100" b="0" i="0" u="none" strike="noStrike" kern="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br>
                <a:r>
                  <a:rPr kumimoji="0" lang="en-US" sz="1100" b="0" i="0" u="none" strike="noStrike" kern="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Less</a:t>
                </a:r>
              </a:p>
            </p:txBody>
          </p:sp>
        </p:grpSp>
        <p:sp>
          <p:nvSpPr>
            <p:cNvPr id="34" name="Rectangle: Rounded Corners 33">
              <a:extLst>
                <a:ext uri="{FF2B5EF4-FFF2-40B4-BE49-F238E27FC236}">
                  <a16:creationId xmlns:a16="http://schemas.microsoft.com/office/drawing/2014/main" id="{455C4ADF-48DE-4BCD-ABF0-4DDE1CA3B6D4}"/>
                </a:ext>
              </a:extLst>
            </p:cNvPr>
            <p:cNvSpPr/>
            <p:nvPr/>
          </p:nvSpPr>
          <p:spPr>
            <a:xfrm>
              <a:off x="3590600" y="4230769"/>
              <a:ext cx="3790931" cy="619989"/>
            </a:xfrm>
            <a:prstGeom prst="roundRect">
              <a:avLst>
                <a:gd name="adj" fmla="val 4617"/>
              </a:avLst>
            </a:prstGeom>
            <a:gradFill flip="none" rotWithShape="1">
              <a:gsLst>
                <a:gs pos="100000">
                  <a:srgbClr val="000000"/>
                </a:gs>
                <a:gs pos="0">
                  <a:schemeClr val="accent1">
                    <a:shade val="100000"/>
                    <a:satMod val="115000"/>
                  </a:schemeClr>
                </a:gs>
              </a:gsLst>
              <a:path path="circle">
                <a:fillToRect l="50000" t="50000" r="50000" b="50000"/>
              </a:path>
              <a:tileRect/>
            </a:gra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19150" rtl="0" eaLnBrk="1" fontAlgn="auto" latinLnBrk="0" hangingPunct="0">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panose="020F0502020204030204" pitchFamily="34" charset="0"/>
                  <a:ea typeface="Gill Sans"/>
                  <a:cs typeface="Calibri" panose="020F0502020204030204" pitchFamily="34" charset="0"/>
                  <a:sym typeface="Gill Sans"/>
                </a:rPr>
                <a:t>Event Brokers</a:t>
              </a:r>
              <a:endParaRPr kumimoji="0" lang="en-US" sz="1050" b="1" i="0" u="none" strike="noStrike" kern="1200" cap="none" spc="0" normalizeH="0" baseline="0" noProof="0">
                <a:ln>
                  <a:noFill/>
                </a:ln>
                <a:solidFill>
                  <a:srgbClr val="FFFFFF"/>
                </a:solidFill>
                <a:effectLst/>
                <a:uLnTx/>
                <a:uFillTx/>
                <a:latin typeface="Calibri" panose="020F0502020204030204" pitchFamily="34" charset="0"/>
                <a:ea typeface="Gill Sans"/>
                <a:cs typeface="Calibri" panose="020F0502020204030204" pitchFamily="34" charset="0"/>
                <a:sym typeface="Gill Sans"/>
              </a:endParaRPr>
            </a:p>
          </p:txBody>
        </p:sp>
      </p:grpSp>
      <p:sp>
        <p:nvSpPr>
          <p:cNvPr id="16" name="Freeform: Shape 15">
            <a:extLst>
              <a:ext uri="{FF2B5EF4-FFF2-40B4-BE49-F238E27FC236}">
                <a16:creationId xmlns:a16="http://schemas.microsoft.com/office/drawing/2014/main" id="{13F49270-04AD-490D-A56E-E1FD331A2258}"/>
              </a:ext>
            </a:extLst>
          </p:cNvPr>
          <p:cNvSpPr/>
          <p:nvPr/>
        </p:nvSpPr>
        <p:spPr>
          <a:xfrm>
            <a:off x="4581506" y="2295939"/>
            <a:ext cx="1113183" cy="3886200"/>
          </a:xfrm>
          <a:custGeom>
            <a:avLst/>
            <a:gdLst>
              <a:gd name="connsiteX0" fmla="*/ 0 w 1113183"/>
              <a:gd name="connsiteY0" fmla="*/ 526774 h 3886200"/>
              <a:gd name="connsiteX1" fmla="*/ 1113183 w 1113183"/>
              <a:gd name="connsiteY1" fmla="*/ 0 h 3886200"/>
              <a:gd name="connsiteX2" fmla="*/ 1108213 w 1113183"/>
              <a:gd name="connsiteY2" fmla="*/ 3886200 h 3886200"/>
              <a:gd name="connsiteX3" fmla="*/ 9939 w 1113183"/>
              <a:gd name="connsiteY3" fmla="*/ 1689652 h 3886200"/>
              <a:gd name="connsiteX4" fmla="*/ 0 w 1113183"/>
              <a:gd name="connsiteY4" fmla="*/ 526774 h 388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183" h="3886200">
                <a:moveTo>
                  <a:pt x="0" y="526774"/>
                </a:moveTo>
                <a:lnTo>
                  <a:pt x="1113183" y="0"/>
                </a:lnTo>
                <a:cubicBezTo>
                  <a:pt x="1111526" y="1295400"/>
                  <a:pt x="1109870" y="2590800"/>
                  <a:pt x="1108213" y="3886200"/>
                </a:cubicBezTo>
                <a:lnTo>
                  <a:pt x="9939" y="1689652"/>
                </a:lnTo>
                <a:lnTo>
                  <a:pt x="0" y="526774"/>
                </a:lnTo>
                <a:close/>
              </a:path>
            </a:pathLst>
          </a:custGeom>
          <a:gradFill flip="none" rotWithShape="1">
            <a:gsLst>
              <a:gs pos="100000">
                <a:schemeClr val="tx1"/>
              </a:gs>
              <a:gs pos="0">
                <a:schemeClr val="accent1">
                  <a:lumMod val="40000"/>
                  <a:lumOff val="60000"/>
                </a:schemeClr>
              </a:gs>
            </a:gsLst>
            <a:lin ang="0" scaled="1"/>
            <a:tileRect/>
          </a:gra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76300" rtl="0" eaLnBrk="1" fontAlgn="auto" latinLnBrk="0" hangingPunct="0">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pic>
        <p:nvPicPr>
          <p:cNvPr id="10" name="Picture 9" descr="A screenshot of a map&#10;&#10;Description automatically generated">
            <a:extLst>
              <a:ext uri="{FF2B5EF4-FFF2-40B4-BE49-F238E27FC236}">
                <a16:creationId xmlns:a16="http://schemas.microsoft.com/office/drawing/2014/main" id="{A6503500-4FFD-4D0F-9CC7-87BDEB82FD99}"/>
              </a:ext>
            </a:extLst>
          </p:cNvPr>
          <p:cNvPicPr>
            <a:picLocks noChangeAspect="1"/>
          </p:cNvPicPr>
          <p:nvPr/>
        </p:nvPicPr>
        <p:blipFill rotWithShape="1">
          <a:blip r:embed="rId4"/>
          <a:srcRect l="410"/>
          <a:stretch/>
        </p:blipFill>
        <p:spPr>
          <a:xfrm>
            <a:off x="5694689" y="2265680"/>
            <a:ext cx="6441484" cy="3987141"/>
          </a:xfrm>
          <a:prstGeom prst="rect">
            <a:avLst/>
          </a:prstGeom>
          <a:ln>
            <a:solidFill>
              <a:schemeClr val="tx1">
                <a:lumMod val="50000"/>
              </a:schemeClr>
            </a:solidFill>
          </a:ln>
        </p:spPr>
      </p:pic>
    </p:spTree>
    <p:extLst>
      <p:ext uri="{BB962C8B-B14F-4D97-AF65-F5344CB8AC3E}">
        <p14:creationId xmlns:p14="http://schemas.microsoft.com/office/powerpoint/2010/main" val="112315696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Shape 15">
            <a:extLst>
              <a:ext uri="{FF2B5EF4-FFF2-40B4-BE49-F238E27FC236}">
                <a16:creationId xmlns:a16="http://schemas.microsoft.com/office/drawing/2014/main" id="{455F6A40-1FAD-7B46-AB85-BFE781F8B4DF}"/>
              </a:ext>
            </a:extLst>
          </p:cNvPr>
          <p:cNvSpPr/>
          <p:nvPr/>
        </p:nvSpPr>
        <p:spPr>
          <a:xfrm>
            <a:off x="5336983" y="1224721"/>
            <a:ext cx="1022475" cy="2787929"/>
          </a:xfrm>
          <a:custGeom>
            <a:avLst/>
            <a:gdLst>
              <a:gd name="connsiteX0" fmla="*/ 0 w 1113183"/>
              <a:gd name="connsiteY0" fmla="*/ 526774 h 3886200"/>
              <a:gd name="connsiteX1" fmla="*/ 1113183 w 1113183"/>
              <a:gd name="connsiteY1" fmla="*/ 0 h 3886200"/>
              <a:gd name="connsiteX2" fmla="*/ 1108213 w 1113183"/>
              <a:gd name="connsiteY2" fmla="*/ 3886200 h 3886200"/>
              <a:gd name="connsiteX3" fmla="*/ 9939 w 1113183"/>
              <a:gd name="connsiteY3" fmla="*/ 1689652 h 3886200"/>
              <a:gd name="connsiteX4" fmla="*/ 0 w 1113183"/>
              <a:gd name="connsiteY4" fmla="*/ 526774 h 388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183" h="3886200">
                <a:moveTo>
                  <a:pt x="0" y="526774"/>
                </a:moveTo>
                <a:lnTo>
                  <a:pt x="1113183" y="0"/>
                </a:lnTo>
                <a:cubicBezTo>
                  <a:pt x="1111526" y="1295400"/>
                  <a:pt x="1109870" y="2590800"/>
                  <a:pt x="1108213" y="3886200"/>
                </a:cubicBezTo>
                <a:lnTo>
                  <a:pt x="9939" y="1689652"/>
                </a:lnTo>
                <a:lnTo>
                  <a:pt x="0" y="526774"/>
                </a:lnTo>
                <a:close/>
              </a:path>
            </a:pathLst>
          </a:custGeom>
          <a:gradFill flip="none" rotWithShape="1">
            <a:gsLst>
              <a:gs pos="100000">
                <a:schemeClr val="tx1"/>
              </a:gs>
              <a:gs pos="0">
                <a:schemeClr val="accent1">
                  <a:lumMod val="40000"/>
                  <a:lumOff val="60000"/>
                </a:schemeClr>
              </a:gs>
            </a:gsLst>
            <a:lin ang="0" scaled="1"/>
            <a:tileRect/>
          </a:gra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763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5" name="Manual Operation 124">
            <a:extLst>
              <a:ext uri="{FF2B5EF4-FFF2-40B4-BE49-F238E27FC236}">
                <a16:creationId xmlns:a16="http://schemas.microsoft.com/office/drawing/2014/main" id="{9ECEDC3C-8E36-374F-B6E7-B1F1045F3353}"/>
              </a:ext>
            </a:extLst>
          </p:cNvPr>
          <p:cNvSpPr/>
          <p:nvPr/>
        </p:nvSpPr>
        <p:spPr>
          <a:xfrm rot="5400000">
            <a:off x="5406063" y="4643006"/>
            <a:ext cx="1354846" cy="1465116"/>
          </a:xfrm>
          <a:prstGeom prst="flowChartManualOperation">
            <a:avLst/>
          </a:prstGeom>
          <a:gradFill flip="none" rotWithShape="1">
            <a:gsLst>
              <a:gs pos="100000">
                <a:schemeClr val="tx1"/>
              </a:gs>
              <a:gs pos="0">
                <a:schemeClr val="accent1">
                  <a:lumMod val="40000"/>
                  <a:lumOff val="60000"/>
                </a:schemeClr>
              </a:gs>
            </a:gsLst>
            <a:lin ang="0" scaled="1"/>
            <a:tileRect/>
          </a:gra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76300"/>
            <a:endParaRPr lang="en-US" sz="6000">
              <a:solidFill>
                <a:srgbClr val="FFFFFF"/>
              </a:solidFill>
              <a:effectLst>
                <a:outerShdw blurRad="38100" dist="12700" dir="5400000" rotWithShape="0">
                  <a:srgbClr val="000000">
                    <a:alpha val="50000"/>
                  </a:srgbClr>
                </a:outerShdw>
              </a:effectLst>
            </a:endParaRPr>
          </a:p>
        </p:txBody>
      </p:sp>
      <p:cxnSp>
        <p:nvCxnSpPr>
          <p:cNvPr id="37" name="Straight Connector 36">
            <a:extLst>
              <a:ext uri="{FF2B5EF4-FFF2-40B4-BE49-F238E27FC236}">
                <a16:creationId xmlns:a16="http://schemas.microsoft.com/office/drawing/2014/main" id="{14D02D77-73B0-4B22-A4DA-200C56EBE154}"/>
              </a:ext>
            </a:extLst>
          </p:cNvPr>
          <p:cNvCxnSpPr>
            <a:cxnSpLocks/>
          </p:cNvCxnSpPr>
          <p:nvPr/>
        </p:nvCxnSpPr>
        <p:spPr>
          <a:xfrm>
            <a:off x="3349235" y="2768724"/>
            <a:ext cx="396" cy="1814300"/>
          </a:xfrm>
          <a:prstGeom prst="line">
            <a:avLst/>
          </a:prstGeom>
          <a:noFill/>
          <a:ln w="19050" cap="flat">
            <a:solidFill>
              <a:schemeClr val="tx1"/>
            </a:solidFill>
            <a:prstDash val="dash"/>
            <a:miter lim="400000"/>
          </a:ln>
          <a:effectLst/>
          <a:sp3d/>
        </p:spPr>
        <p:style>
          <a:lnRef idx="0">
            <a:scrgbClr r="0" g="0" b="0"/>
          </a:lnRef>
          <a:fillRef idx="0">
            <a:scrgbClr r="0" g="0" b="0"/>
          </a:fillRef>
          <a:effectRef idx="0">
            <a:scrgbClr r="0" g="0" b="0"/>
          </a:effectRef>
          <a:fontRef idx="none"/>
        </p:style>
      </p:cxnSp>
      <p:cxnSp>
        <p:nvCxnSpPr>
          <p:cNvPr id="133" name="Straight Arrow Connector 132">
            <a:extLst>
              <a:ext uri="{FF2B5EF4-FFF2-40B4-BE49-F238E27FC236}">
                <a16:creationId xmlns:a16="http://schemas.microsoft.com/office/drawing/2014/main" id="{ECA41E4A-E70F-4A9A-B98B-2EF3BFBE151E}"/>
              </a:ext>
            </a:extLst>
          </p:cNvPr>
          <p:cNvCxnSpPr>
            <a:cxnSpLocks/>
          </p:cNvCxnSpPr>
          <p:nvPr/>
        </p:nvCxnSpPr>
        <p:spPr>
          <a:xfrm flipH="1" flipV="1">
            <a:off x="0" y="4138932"/>
            <a:ext cx="12192000" cy="53290"/>
          </a:xfrm>
          <a:prstGeom prst="straightConnector1">
            <a:avLst/>
          </a:prstGeom>
          <a:noFill/>
          <a:ln w="6350" cap="flat">
            <a:solidFill>
              <a:srgbClr val="13A581"/>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134" name="TextBox 133">
            <a:extLst>
              <a:ext uri="{FF2B5EF4-FFF2-40B4-BE49-F238E27FC236}">
                <a16:creationId xmlns:a16="http://schemas.microsoft.com/office/drawing/2014/main" id="{FA6CA005-D43F-49EA-BA27-F05E78FFC4C9}"/>
              </a:ext>
            </a:extLst>
          </p:cNvPr>
          <p:cNvSpPr txBox="1"/>
          <p:nvPr/>
        </p:nvSpPr>
        <p:spPr>
          <a:xfrm>
            <a:off x="46752" y="4089088"/>
            <a:ext cx="1324080" cy="482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l" defTabSz="409575" hangingPunct="0">
              <a:defRPr/>
            </a:pPr>
            <a:r>
              <a:rPr lang="en-US" sz="2800" b="1" dirty="0">
                <a:solidFill>
                  <a:srgbClr val="009191"/>
                </a:solidFill>
                <a:latin typeface="Calibri" panose="020F0502020204030204" pitchFamily="34" charset="0"/>
                <a:cs typeface="Calibri" panose="020F0502020204030204" pitchFamily="34" charset="0"/>
              </a:rPr>
              <a:t>Runtime</a:t>
            </a:r>
          </a:p>
        </p:txBody>
      </p:sp>
      <p:sp>
        <p:nvSpPr>
          <p:cNvPr id="135" name="TextBox 134">
            <a:extLst>
              <a:ext uri="{FF2B5EF4-FFF2-40B4-BE49-F238E27FC236}">
                <a16:creationId xmlns:a16="http://schemas.microsoft.com/office/drawing/2014/main" id="{98E16F8E-8BC2-41A8-A405-C89A356633E8}"/>
              </a:ext>
            </a:extLst>
          </p:cNvPr>
          <p:cNvSpPr txBox="1"/>
          <p:nvPr/>
        </p:nvSpPr>
        <p:spPr>
          <a:xfrm>
            <a:off x="74462" y="1098621"/>
            <a:ext cx="2412258" cy="482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nchorCtr="0">
            <a:spAutoFit/>
          </a:bodyPr>
          <a:lstStyle/>
          <a:p>
            <a:pPr algn="l" defTabSz="409575" hangingPunct="0">
              <a:defRPr/>
            </a:pPr>
            <a:r>
              <a:rPr lang="en-US" sz="2800" b="1" dirty="0">
                <a:solidFill>
                  <a:srgbClr val="009191"/>
                </a:solidFill>
                <a:latin typeface="Calibri" panose="020F0502020204030204" pitchFamily="34" charset="0"/>
                <a:cs typeface="Calibri" panose="020F0502020204030204" pitchFamily="34" charset="0"/>
              </a:rPr>
              <a:t>Design Time</a:t>
            </a:r>
          </a:p>
        </p:txBody>
      </p:sp>
      <p:sp>
        <p:nvSpPr>
          <p:cNvPr id="229" name="Title 1">
            <a:extLst>
              <a:ext uri="{FF2B5EF4-FFF2-40B4-BE49-F238E27FC236}">
                <a16:creationId xmlns:a16="http://schemas.microsoft.com/office/drawing/2014/main" id="{B15F8A3B-E134-4BE6-849F-340CD3F9F329}"/>
              </a:ext>
            </a:extLst>
          </p:cNvPr>
          <p:cNvSpPr txBox="1">
            <a:spLocks/>
          </p:cNvSpPr>
          <p:nvPr/>
        </p:nvSpPr>
        <p:spPr>
          <a:xfrm>
            <a:off x="582158" y="213632"/>
            <a:ext cx="11027683" cy="921150"/>
          </a:xfrm>
          <a:prstGeom prst="rect">
            <a:avLst/>
          </a:prstGeom>
        </p:spPr>
        <p:txBody>
          <a:bodyPr/>
          <a:lstStyle>
            <a:lvl1pPr marL="0" marR="0" indent="0" algn="l" defTabSz="409575" latinLnBrk="0">
              <a:lnSpc>
                <a:spcPct val="100000"/>
              </a:lnSpc>
              <a:spcBef>
                <a:spcPts val="0"/>
              </a:spcBef>
              <a:spcAft>
                <a:spcPts val="0"/>
              </a:spcAft>
              <a:buClrTx/>
              <a:buSzTx/>
              <a:buFontTx/>
              <a:buNone/>
              <a:tabLst/>
              <a:defRPr sz="4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1143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2pPr>
            <a:lvl3pPr marL="0" marR="0" indent="2286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3pPr>
            <a:lvl4pPr marL="0" marR="0" indent="3429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4pPr>
            <a:lvl5pPr marL="0" marR="0" indent="4572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5pPr>
            <a:lvl6pPr marL="0" marR="0" indent="5715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6pPr>
            <a:lvl7pPr marL="0" marR="0" indent="6858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7pPr>
            <a:lvl8pPr marL="0" marR="0" indent="8001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8pPr>
            <a:lvl9pPr marL="0" marR="0" indent="914400" algn="ctr" defTabSz="409575" latinLnBrk="0">
              <a:lnSpc>
                <a:spcPct val="100000"/>
              </a:lnSpc>
              <a:spcBef>
                <a:spcPts val="0"/>
              </a:spcBef>
              <a:spcAft>
                <a:spcPts val="0"/>
              </a:spcAft>
              <a:buClrTx/>
              <a:buSzTx/>
              <a:buFontTx/>
              <a:buNone/>
              <a:tabLst/>
              <a:defRPr sz="5700" b="0" i="0" u="none" strike="noStrike" cap="none" spc="0" baseline="0">
                <a:ln>
                  <a:noFill/>
                </a:ln>
                <a:solidFill>
                  <a:srgbClr val="000000"/>
                </a:solidFill>
                <a:uFillTx/>
                <a:latin typeface="Gill Sans"/>
                <a:ea typeface="Gill Sans"/>
                <a:cs typeface="Gill Sans"/>
                <a:sym typeface="Gill Sans"/>
              </a:defRPr>
            </a:lvl9pPr>
          </a:lstStyle>
          <a:p>
            <a:r>
              <a:rPr lang="en-US" sz="2800" dirty="0"/>
              <a:t>PubSub+ Event Portal</a:t>
            </a:r>
            <a:endParaRPr lang="en-US" sz="2800" kern="0" dirty="0">
              <a:latin typeface="Open Sans"/>
            </a:endParaRPr>
          </a:p>
        </p:txBody>
      </p:sp>
      <p:sp>
        <p:nvSpPr>
          <p:cNvPr id="100" name="Footer Placeholder 1">
            <a:extLst>
              <a:ext uri="{FF2B5EF4-FFF2-40B4-BE49-F238E27FC236}">
                <a16:creationId xmlns:a16="http://schemas.microsoft.com/office/drawing/2014/main" id="{23399491-8216-5C49-A423-EF13DA5DC0D5}"/>
              </a:ext>
            </a:extLst>
          </p:cNvPr>
          <p:cNvSpPr>
            <a:spLocks noGrp="1"/>
          </p:cNvSpPr>
          <p:nvPr>
            <p:ph type="ftr" sz="quarter" idx="3"/>
          </p:nvPr>
        </p:nvSpPr>
        <p:spPr>
          <a:xfrm>
            <a:off x="129631" y="6482948"/>
            <a:ext cx="1318169" cy="292388"/>
          </a:xfrm>
        </p:spPr>
        <p:txBody>
          <a:bodyPr/>
          <a:lstStyle/>
          <a:p>
            <a:r>
              <a:rPr lang="en-US" dirty="0"/>
              <a:t>© Solace</a:t>
            </a:r>
          </a:p>
          <a:p>
            <a:r>
              <a:rPr lang="en-US" dirty="0"/>
              <a:t>Proprietary &amp; Confidential</a:t>
            </a:r>
          </a:p>
        </p:txBody>
      </p:sp>
      <p:sp>
        <p:nvSpPr>
          <p:cNvPr id="92" name="Rectangle: Rounded Corners 11">
            <a:extLst>
              <a:ext uri="{FF2B5EF4-FFF2-40B4-BE49-F238E27FC236}">
                <a16:creationId xmlns:a16="http://schemas.microsoft.com/office/drawing/2014/main" id="{9D0DEF36-1015-ED4D-B443-8F74D743F673}"/>
              </a:ext>
            </a:extLst>
          </p:cNvPr>
          <p:cNvSpPr/>
          <p:nvPr/>
        </p:nvSpPr>
        <p:spPr>
          <a:xfrm>
            <a:off x="1483854" y="1492875"/>
            <a:ext cx="3984351" cy="2351468"/>
          </a:xfrm>
          <a:prstGeom prst="roundRect">
            <a:avLst>
              <a:gd name="adj" fmla="val 4617"/>
            </a:avLst>
          </a:prstGeom>
          <a:gradFill flip="none" rotWithShape="1">
            <a:gsLst>
              <a:gs pos="100000">
                <a:srgbClr val="000000"/>
              </a:gs>
              <a:gs pos="0">
                <a:schemeClr val="accent1">
                  <a:shade val="100000"/>
                  <a:satMod val="115000"/>
                </a:schemeClr>
              </a:gs>
            </a:gsLst>
            <a:path path="circle">
              <a:fillToRect l="50000" t="50000" r="50000" b="50000"/>
            </a:path>
            <a:tileRect/>
          </a:gra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algn="ctr" defTabSz="819150" hangingPunct="0">
              <a:lnSpc>
                <a:spcPct val="80000"/>
              </a:lnSpc>
            </a:pPr>
            <a:r>
              <a:rPr lang="en-US" sz="2800" b="1" dirty="0">
                <a:solidFill>
                  <a:schemeClr val="bg1"/>
                </a:solidFill>
                <a:latin typeface="Calibri" panose="020F0502020204030204" pitchFamily="34" charset="0"/>
                <a:ea typeface="Gill Sans"/>
                <a:cs typeface="Calibri" panose="020F0502020204030204" pitchFamily="34" charset="0"/>
                <a:sym typeface="Gill Sans"/>
              </a:rPr>
              <a:t>Event Portal</a:t>
            </a:r>
            <a:endParaRPr lang="en-US" sz="1100" b="1" dirty="0">
              <a:solidFill>
                <a:schemeClr val="bg1"/>
              </a:solidFill>
              <a:latin typeface="Calibri" panose="020F0502020204030204" pitchFamily="34" charset="0"/>
              <a:ea typeface="Gill Sans"/>
              <a:cs typeface="Calibri" panose="020F0502020204030204" pitchFamily="34" charset="0"/>
              <a:sym typeface="Gill Sans"/>
            </a:endParaRPr>
          </a:p>
        </p:txBody>
      </p:sp>
      <p:sp>
        <p:nvSpPr>
          <p:cNvPr id="102" name="TextBox 101">
            <a:extLst>
              <a:ext uri="{FF2B5EF4-FFF2-40B4-BE49-F238E27FC236}">
                <a16:creationId xmlns:a16="http://schemas.microsoft.com/office/drawing/2014/main" id="{F66E5C47-89A5-6044-906B-D8C131F2AE6C}"/>
              </a:ext>
            </a:extLst>
          </p:cNvPr>
          <p:cNvSpPr txBox="1"/>
          <p:nvPr/>
        </p:nvSpPr>
        <p:spPr>
          <a:xfrm>
            <a:off x="1690215" y="1992663"/>
            <a:ext cx="3265004" cy="348813"/>
          </a:xfrm>
          <a:prstGeom prst="rect">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Gill Sans"/>
                <a:ea typeface="Gill Sans"/>
                <a:cs typeface="Gill Sans"/>
                <a:sym typeface="Gill Sans"/>
              </a:rPr>
              <a:t>Designer &amp; Catalog</a:t>
            </a:r>
          </a:p>
        </p:txBody>
      </p:sp>
      <p:sp>
        <p:nvSpPr>
          <p:cNvPr id="119" name="Rectangle: Rounded Corners 11">
            <a:extLst>
              <a:ext uri="{FF2B5EF4-FFF2-40B4-BE49-F238E27FC236}">
                <a16:creationId xmlns:a16="http://schemas.microsoft.com/office/drawing/2014/main" id="{F2C28A4C-B4ED-7B49-BD43-F71201570256}"/>
              </a:ext>
            </a:extLst>
          </p:cNvPr>
          <p:cNvSpPr/>
          <p:nvPr/>
        </p:nvSpPr>
        <p:spPr>
          <a:xfrm>
            <a:off x="1421798" y="4378786"/>
            <a:ext cx="4059021" cy="2479214"/>
          </a:xfrm>
          <a:prstGeom prst="roundRect">
            <a:avLst>
              <a:gd name="adj" fmla="val 4617"/>
            </a:avLst>
          </a:prstGeom>
          <a:gradFill flip="none" rotWithShape="1">
            <a:gsLst>
              <a:gs pos="100000">
                <a:srgbClr val="000000"/>
              </a:gs>
              <a:gs pos="0">
                <a:schemeClr val="accent1">
                  <a:shade val="100000"/>
                  <a:satMod val="115000"/>
                </a:schemeClr>
              </a:gs>
            </a:gsLst>
            <a:path path="circle">
              <a:fillToRect l="50000" t="50000" r="50000" b="50000"/>
            </a:path>
            <a:tileRect/>
          </a:gra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algn="ctr" defTabSz="819150" hangingPunct="0">
              <a:lnSpc>
                <a:spcPct val="80000"/>
              </a:lnSpc>
            </a:pPr>
            <a:r>
              <a:rPr lang="en-US" sz="2800" b="1">
                <a:solidFill>
                  <a:schemeClr val="bg1"/>
                </a:solidFill>
                <a:latin typeface="Calibri" panose="020F0502020204030204" pitchFamily="34" charset="0"/>
                <a:ea typeface="Gill Sans"/>
                <a:cs typeface="Calibri" panose="020F0502020204030204" pitchFamily="34" charset="0"/>
                <a:sym typeface="Gill Sans"/>
              </a:rPr>
              <a:t>Event Portal</a:t>
            </a:r>
            <a:endParaRPr lang="en-US" sz="1100" b="1">
              <a:solidFill>
                <a:schemeClr val="bg1"/>
              </a:solidFill>
              <a:latin typeface="Calibri" panose="020F0502020204030204" pitchFamily="34" charset="0"/>
              <a:ea typeface="Gill Sans"/>
              <a:cs typeface="Calibri" panose="020F0502020204030204" pitchFamily="34" charset="0"/>
              <a:sym typeface="Gill Sans"/>
            </a:endParaRPr>
          </a:p>
        </p:txBody>
      </p:sp>
      <p:sp>
        <p:nvSpPr>
          <p:cNvPr id="120" name="TextBox 119">
            <a:extLst>
              <a:ext uri="{FF2B5EF4-FFF2-40B4-BE49-F238E27FC236}">
                <a16:creationId xmlns:a16="http://schemas.microsoft.com/office/drawing/2014/main" id="{1686E415-DF60-B543-9224-509E04552A2E}"/>
              </a:ext>
            </a:extLst>
          </p:cNvPr>
          <p:cNvSpPr txBox="1"/>
          <p:nvPr/>
        </p:nvSpPr>
        <p:spPr>
          <a:xfrm>
            <a:off x="1690214" y="4862408"/>
            <a:ext cx="3265004" cy="841256"/>
          </a:xfrm>
          <a:prstGeom prst="rect">
            <a:avLst/>
          </a:prstGeom>
          <a:solidFill>
            <a:schemeClr val="bg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1"/>
                </a:solidFill>
                <a:effectLst/>
                <a:uFillTx/>
                <a:latin typeface="Gill Sans"/>
                <a:ea typeface="Gill Sans"/>
                <a:cs typeface="Gill Sans"/>
                <a:sym typeface="Gill Sans"/>
              </a:rPr>
              <a:t>Runtime</a:t>
            </a:r>
          </a:p>
          <a:p>
            <a:pPr marL="0" marR="0" indent="0" algn="ctr" defTabSz="819150" rtl="0" fontAlgn="auto" latinLnBrk="0" hangingPunct="0">
              <a:lnSpc>
                <a:spcPct val="100000"/>
              </a:lnSpc>
              <a:spcBef>
                <a:spcPts val="0"/>
              </a:spcBef>
              <a:spcAft>
                <a:spcPts val="0"/>
              </a:spcAft>
              <a:buClrTx/>
              <a:buSzTx/>
              <a:buFontTx/>
              <a:buNone/>
              <a:tabLst/>
            </a:pPr>
            <a:endParaRPr lang="en-US" sz="1600" dirty="0">
              <a:solidFill>
                <a:schemeClr val="bg1"/>
              </a:solidFill>
              <a:latin typeface="Gill Sans"/>
              <a:ea typeface="Gill Sans"/>
              <a:cs typeface="Gill Sans"/>
              <a:sym typeface="Gill Sans"/>
            </a:endParaRPr>
          </a:p>
          <a:p>
            <a:pPr marL="0" marR="0" indent="0" algn="ctr" defTabSz="81915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121" name="TextBox 120">
            <a:extLst>
              <a:ext uri="{FF2B5EF4-FFF2-40B4-BE49-F238E27FC236}">
                <a16:creationId xmlns:a16="http://schemas.microsoft.com/office/drawing/2014/main" id="{52AC9684-A7E5-8A42-AAD8-DB94D445C29D}"/>
              </a:ext>
            </a:extLst>
          </p:cNvPr>
          <p:cNvSpPr txBox="1"/>
          <p:nvPr/>
        </p:nvSpPr>
        <p:spPr>
          <a:xfrm>
            <a:off x="1728929" y="5260707"/>
            <a:ext cx="1025934" cy="348813"/>
          </a:xfrm>
          <a:prstGeom prst="rect">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Gill Sans"/>
                <a:ea typeface="Gill Sans"/>
                <a:cs typeface="Gill Sans"/>
                <a:sym typeface="Gill Sans"/>
              </a:rPr>
              <a:t>Discovery</a:t>
            </a:r>
          </a:p>
        </p:txBody>
      </p:sp>
      <p:sp>
        <p:nvSpPr>
          <p:cNvPr id="122" name="TextBox 121">
            <a:extLst>
              <a:ext uri="{FF2B5EF4-FFF2-40B4-BE49-F238E27FC236}">
                <a16:creationId xmlns:a16="http://schemas.microsoft.com/office/drawing/2014/main" id="{804F5626-CC3C-CF4B-B802-4DE17F874948}"/>
              </a:ext>
            </a:extLst>
          </p:cNvPr>
          <p:cNvSpPr txBox="1"/>
          <p:nvPr/>
        </p:nvSpPr>
        <p:spPr>
          <a:xfrm>
            <a:off x="2804010" y="5260706"/>
            <a:ext cx="1025934" cy="348813"/>
          </a:xfrm>
          <a:prstGeom prst="rect">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Gill Sans"/>
                <a:ea typeface="Gill Sans"/>
                <a:cs typeface="Gill Sans"/>
                <a:sym typeface="Gill Sans"/>
              </a:rPr>
              <a:t>Audit</a:t>
            </a:r>
          </a:p>
        </p:txBody>
      </p:sp>
      <p:sp>
        <p:nvSpPr>
          <p:cNvPr id="123" name="TextBox 122">
            <a:extLst>
              <a:ext uri="{FF2B5EF4-FFF2-40B4-BE49-F238E27FC236}">
                <a16:creationId xmlns:a16="http://schemas.microsoft.com/office/drawing/2014/main" id="{8CC145D3-DAF4-6042-A1E0-11B56AE817B9}"/>
              </a:ext>
            </a:extLst>
          </p:cNvPr>
          <p:cNvSpPr txBox="1"/>
          <p:nvPr/>
        </p:nvSpPr>
        <p:spPr>
          <a:xfrm>
            <a:off x="3894701" y="5260705"/>
            <a:ext cx="1025934" cy="348813"/>
          </a:xfrm>
          <a:prstGeom prst="rect">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Gill Sans"/>
                <a:ea typeface="Gill Sans"/>
                <a:cs typeface="Gill Sans"/>
                <a:sym typeface="Gill Sans"/>
              </a:rPr>
              <a:t>Metrics*</a:t>
            </a:r>
          </a:p>
        </p:txBody>
      </p:sp>
      <p:pic>
        <p:nvPicPr>
          <p:cNvPr id="6" name="Picture 5">
            <a:extLst>
              <a:ext uri="{FF2B5EF4-FFF2-40B4-BE49-F238E27FC236}">
                <a16:creationId xmlns:a16="http://schemas.microsoft.com/office/drawing/2014/main" id="{D0C65FDB-143D-4A4D-99C4-0148A9A285CF}"/>
              </a:ext>
            </a:extLst>
          </p:cNvPr>
          <p:cNvPicPr>
            <a:picLocks noChangeAspect="1"/>
          </p:cNvPicPr>
          <p:nvPr/>
        </p:nvPicPr>
        <p:blipFill>
          <a:blip r:embed="rId3"/>
          <a:stretch>
            <a:fillRect/>
          </a:stretch>
        </p:blipFill>
        <p:spPr>
          <a:xfrm>
            <a:off x="1935606" y="2445472"/>
            <a:ext cx="1379694" cy="1217599"/>
          </a:xfrm>
          <a:prstGeom prst="rect">
            <a:avLst/>
          </a:prstGeom>
        </p:spPr>
      </p:pic>
      <p:pic>
        <p:nvPicPr>
          <p:cNvPr id="13" name="Picture 12">
            <a:extLst>
              <a:ext uri="{FF2B5EF4-FFF2-40B4-BE49-F238E27FC236}">
                <a16:creationId xmlns:a16="http://schemas.microsoft.com/office/drawing/2014/main" id="{43035995-12DF-C34B-B3B6-1BA5E2CF53F5}"/>
              </a:ext>
            </a:extLst>
          </p:cNvPr>
          <p:cNvPicPr>
            <a:picLocks noChangeAspect="1"/>
          </p:cNvPicPr>
          <p:nvPr/>
        </p:nvPicPr>
        <p:blipFill>
          <a:blip r:embed="rId4"/>
          <a:stretch>
            <a:fillRect/>
          </a:stretch>
        </p:blipFill>
        <p:spPr>
          <a:xfrm>
            <a:off x="3374629" y="2445472"/>
            <a:ext cx="1379194" cy="1217599"/>
          </a:xfrm>
          <a:prstGeom prst="rect">
            <a:avLst/>
          </a:prstGeom>
        </p:spPr>
      </p:pic>
      <p:pic>
        <p:nvPicPr>
          <p:cNvPr id="14" name="Picture 13">
            <a:extLst>
              <a:ext uri="{FF2B5EF4-FFF2-40B4-BE49-F238E27FC236}">
                <a16:creationId xmlns:a16="http://schemas.microsoft.com/office/drawing/2014/main" id="{0AFD3FD7-5D50-EA49-8E03-A5D85C3E0422}"/>
              </a:ext>
            </a:extLst>
          </p:cNvPr>
          <p:cNvPicPr>
            <a:picLocks noChangeAspect="1"/>
          </p:cNvPicPr>
          <p:nvPr/>
        </p:nvPicPr>
        <p:blipFill>
          <a:blip r:embed="rId5"/>
          <a:stretch>
            <a:fillRect/>
          </a:stretch>
        </p:blipFill>
        <p:spPr>
          <a:xfrm>
            <a:off x="2630077" y="5757615"/>
            <a:ext cx="1407653" cy="1017721"/>
          </a:xfrm>
          <a:prstGeom prst="rect">
            <a:avLst/>
          </a:prstGeom>
        </p:spPr>
      </p:pic>
      <p:pic>
        <p:nvPicPr>
          <p:cNvPr id="15" name="Picture 14">
            <a:extLst>
              <a:ext uri="{FF2B5EF4-FFF2-40B4-BE49-F238E27FC236}">
                <a16:creationId xmlns:a16="http://schemas.microsoft.com/office/drawing/2014/main" id="{215E1B82-C6D5-134D-B0F1-5FACCC099E45}"/>
              </a:ext>
            </a:extLst>
          </p:cNvPr>
          <p:cNvPicPr>
            <a:picLocks noChangeAspect="1"/>
          </p:cNvPicPr>
          <p:nvPr/>
        </p:nvPicPr>
        <p:blipFill>
          <a:blip r:embed="rId6"/>
          <a:stretch>
            <a:fillRect/>
          </a:stretch>
        </p:blipFill>
        <p:spPr>
          <a:xfrm>
            <a:off x="6817108" y="4447589"/>
            <a:ext cx="4753823" cy="2240039"/>
          </a:xfrm>
          <a:prstGeom prst="rect">
            <a:avLst/>
          </a:prstGeom>
        </p:spPr>
      </p:pic>
      <p:pic>
        <p:nvPicPr>
          <p:cNvPr id="18" name="Picture 17">
            <a:extLst>
              <a:ext uri="{FF2B5EF4-FFF2-40B4-BE49-F238E27FC236}">
                <a16:creationId xmlns:a16="http://schemas.microsoft.com/office/drawing/2014/main" id="{9DB7BC74-8CBB-E347-83C0-CE7773CFB0BF}"/>
              </a:ext>
            </a:extLst>
          </p:cNvPr>
          <p:cNvPicPr>
            <a:picLocks noChangeAspect="1"/>
          </p:cNvPicPr>
          <p:nvPr/>
        </p:nvPicPr>
        <p:blipFill>
          <a:blip r:embed="rId7"/>
          <a:stretch>
            <a:fillRect/>
          </a:stretch>
        </p:blipFill>
        <p:spPr>
          <a:xfrm>
            <a:off x="6355969" y="1223939"/>
            <a:ext cx="5835579" cy="2787929"/>
          </a:xfrm>
          <a:prstGeom prst="rect">
            <a:avLst/>
          </a:prstGeom>
        </p:spPr>
      </p:pic>
      <p:pic>
        <p:nvPicPr>
          <p:cNvPr id="2" name="Picture 1">
            <a:extLst>
              <a:ext uri="{FF2B5EF4-FFF2-40B4-BE49-F238E27FC236}">
                <a16:creationId xmlns:a16="http://schemas.microsoft.com/office/drawing/2014/main" id="{FF77682E-CAA0-3C47-8D37-89752264C38D}"/>
              </a:ext>
            </a:extLst>
          </p:cNvPr>
          <p:cNvPicPr>
            <a:picLocks noChangeAspect="1"/>
          </p:cNvPicPr>
          <p:nvPr/>
        </p:nvPicPr>
        <p:blipFill>
          <a:blip r:embed="rId8"/>
          <a:stretch>
            <a:fillRect/>
          </a:stretch>
        </p:blipFill>
        <p:spPr>
          <a:xfrm>
            <a:off x="6355969" y="1243307"/>
            <a:ext cx="5836031" cy="2797030"/>
          </a:xfrm>
          <a:prstGeom prst="rect">
            <a:avLst/>
          </a:prstGeom>
        </p:spPr>
      </p:pic>
      <p:pic>
        <p:nvPicPr>
          <p:cNvPr id="3" name="Picture 2">
            <a:extLst>
              <a:ext uri="{FF2B5EF4-FFF2-40B4-BE49-F238E27FC236}">
                <a16:creationId xmlns:a16="http://schemas.microsoft.com/office/drawing/2014/main" id="{2A0D052A-5A2C-4B42-BE38-FA4F0C26835C}"/>
              </a:ext>
            </a:extLst>
          </p:cNvPr>
          <p:cNvPicPr>
            <a:picLocks noChangeAspect="1"/>
          </p:cNvPicPr>
          <p:nvPr/>
        </p:nvPicPr>
        <p:blipFill>
          <a:blip r:embed="rId9"/>
          <a:stretch>
            <a:fillRect/>
          </a:stretch>
        </p:blipFill>
        <p:spPr>
          <a:xfrm>
            <a:off x="8155129" y="4361757"/>
            <a:ext cx="2346657" cy="2257068"/>
          </a:xfrm>
          <a:prstGeom prst="rect">
            <a:avLst/>
          </a:prstGeom>
        </p:spPr>
      </p:pic>
    </p:spTree>
    <p:extLst>
      <p:ext uri="{BB962C8B-B14F-4D97-AF65-F5344CB8AC3E}">
        <p14:creationId xmlns:p14="http://schemas.microsoft.com/office/powerpoint/2010/main" val="4423630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04C853C8-74A5-4257-A6B7-EE4D19747568}"/>
              </a:ext>
            </a:extLst>
          </p:cNvPr>
          <p:cNvCxnSpPr>
            <a:cxnSpLocks/>
          </p:cNvCxnSpPr>
          <p:nvPr/>
        </p:nvCxnSpPr>
        <p:spPr>
          <a:xfrm>
            <a:off x="9677737" y="1099868"/>
            <a:ext cx="0" cy="5758132"/>
          </a:xfrm>
          <a:prstGeom prst="line">
            <a:avLst/>
          </a:prstGeom>
          <a:noFill/>
          <a:ln w="9525" cap="flat">
            <a:solidFill>
              <a:schemeClr val="accent6"/>
            </a:solidFill>
            <a:prstDash val="sysDash"/>
            <a:miter lim="400000"/>
          </a:ln>
          <a:effectLst/>
          <a:sp3d/>
        </p:spPr>
        <p:style>
          <a:lnRef idx="0">
            <a:scrgbClr r="0" g="0" b="0"/>
          </a:lnRef>
          <a:fillRef idx="0">
            <a:scrgbClr r="0" g="0" b="0"/>
          </a:fillRef>
          <a:effectRef idx="0">
            <a:scrgbClr r="0" g="0" b="0"/>
          </a:effectRef>
          <a:fontRef idx="none"/>
        </p:style>
      </p:cxnSp>
      <p:sp>
        <p:nvSpPr>
          <p:cNvPr id="2" name="Rectangle: Rounded Corners 1">
            <a:extLst>
              <a:ext uri="{FF2B5EF4-FFF2-40B4-BE49-F238E27FC236}">
                <a16:creationId xmlns:a16="http://schemas.microsoft.com/office/drawing/2014/main" id="{8DF5F951-DC9D-40C1-B2B8-AA7F7B46E707}"/>
              </a:ext>
            </a:extLst>
          </p:cNvPr>
          <p:cNvSpPr/>
          <p:nvPr/>
        </p:nvSpPr>
        <p:spPr>
          <a:xfrm>
            <a:off x="3136121" y="3736929"/>
            <a:ext cx="6581857" cy="1306588"/>
          </a:xfrm>
          <a:prstGeom prst="roundRect">
            <a:avLst>
              <a:gd name="adj" fmla="val 4617"/>
            </a:avLst>
          </a:prstGeom>
          <a:gradFill flip="none" rotWithShape="1">
            <a:gsLst>
              <a:gs pos="100000">
                <a:srgbClr val="000000"/>
              </a:gs>
              <a:gs pos="0">
                <a:schemeClr val="accent1">
                  <a:shade val="100000"/>
                  <a:satMod val="115000"/>
                </a:schemeClr>
              </a:gs>
            </a:gsLst>
            <a:path path="circle">
              <a:fillToRect l="50000" t="50000" r="50000" b="50000"/>
            </a:path>
            <a:tileRect/>
          </a:gra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19150" rtl="0" eaLnBrk="1" fontAlgn="auto" latinLnBrk="0" hangingPunct="0">
              <a:lnSpc>
                <a:spcPct val="8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Calibri" panose="020F0502020204030204" pitchFamily="34" charset="0"/>
                <a:ea typeface="Gill Sans"/>
                <a:cs typeface="Calibri" panose="020F0502020204030204" pitchFamily="34" charset="0"/>
                <a:sym typeface="Gill Sans"/>
              </a:rPr>
              <a:t>PubSub+ Event Portal</a:t>
            </a:r>
            <a:endPar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Gill Sans"/>
              <a:cs typeface="Calibri" panose="020F0502020204030204" pitchFamily="34" charset="0"/>
              <a:sym typeface="Gill Sans"/>
            </a:endParaRPr>
          </a:p>
        </p:txBody>
      </p:sp>
      <p:sp>
        <p:nvSpPr>
          <p:cNvPr id="10" name="Title 9">
            <a:extLst>
              <a:ext uri="{FF2B5EF4-FFF2-40B4-BE49-F238E27FC236}">
                <a16:creationId xmlns:a16="http://schemas.microsoft.com/office/drawing/2014/main" id="{3F7AB1FA-8987-1142-A5B8-261A19056A9D}"/>
              </a:ext>
            </a:extLst>
          </p:cNvPr>
          <p:cNvSpPr>
            <a:spLocks noGrp="1"/>
          </p:cNvSpPr>
          <p:nvPr>
            <p:ph type="title"/>
          </p:nvPr>
        </p:nvSpPr>
        <p:spPr/>
        <p:txBody>
          <a:bodyPr/>
          <a:lstStyle/>
          <a:p>
            <a:r>
              <a:rPr lang="en-US"/>
              <a:t>How Users Interact with Event Portal</a:t>
            </a:r>
          </a:p>
        </p:txBody>
      </p:sp>
      <p:sp>
        <p:nvSpPr>
          <p:cNvPr id="6" name="Slide Number Placeholder 5">
            <a:extLst>
              <a:ext uri="{FF2B5EF4-FFF2-40B4-BE49-F238E27FC236}">
                <a16:creationId xmlns:a16="http://schemas.microsoft.com/office/drawing/2014/main" id="{67E2CD5B-FEA2-4919-A50E-5579BA7EA074}"/>
              </a:ext>
            </a:extLst>
          </p:cNvPr>
          <p:cNvSpPr>
            <a:spLocks noGrp="1"/>
          </p:cNvSpPr>
          <p:nvPr>
            <p:ph type="sldNum" sz="quarter" idx="2"/>
          </p:nvPr>
        </p:nvSpPr>
        <p:spPr>
          <a:xfrm>
            <a:off x="163015" y="6191861"/>
            <a:ext cx="362279" cy="400110"/>
          </a:xfrm>
        </p:spPr>
        <p:txBody>
          <a:bodyPr/>
          <a:lstStyle/>
          <a:p>
            <a:pPr marL="0" marR="0" lvl="0" indent="0" algn="ctr" defTabSz="40957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600" b="0" i="0" u="none" strike="noStrike" kern="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pPr marL="0" marR="0" lvl="0" indent="0" algn="ctr" defTabSz="409575" rtl="0" eaLnBrk="1" fontAlgn="auto" latinLnBrk="0" hangingPunct="0">
                <a:lnSpc>
                  <a:spcPct val="100000"/>
                </a:lnSpc>
                <a:spcBef>
                  <a:spcPts val="0"/>
                </a:spcBef>
                <a:spcAft>
                  <a:spcPts val="0"/>
                </a:spcAft>
                <a:buClrTx/>
                <a:buSzTx/>
                <a:buFontTx/>
                <a:buNone/>
                <a:tabLst/>
                <a:defRPr/>
              </a:pPr>
              <a:t>4</a:t>
            </a:fld>
            <a:endParaRPr kumimoji="0" lang="en-US" sz="1600" b="0" i="0" u="none" strike="noStrike" kern="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endParaRPr>
          </a:p>
        </p:txBody>
      </p:sp>
      <p:sp>
        <p:nvSpPr>
          <p:cNvPr id="46" name="TextBox 45">
            <a:extLst>
              <a:ext uri="{FF2B5EF4-FFF2-40B4-BE49-F238E27FC236}">
                <a16:creationId xmlns:a16="http://schemas.microsoft.com/office/drawing/2014/main" id="{08377D28-CECC-9347-9A14-4D119CFDB168}"/>
              </a:ext>
            </a:extLst>
          </p:cNvPr>
          <p:cNvSpPr txBox="1"/>
          <p:nvPr/>
        </p:nvSpPr>
        <p:spPr>
          <a:xfrm>
            <a:off x="177337" y="2553222"/>
            <a:ext cx="24881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19150" rtl="0" eaLnBrk="1" fontAlgn="auto" latinLnBrk="0" hangingPunct="0">
              <a:lnSpc>
                <a:spcPct val="8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9191"/>
                </a:solidFill>
                <a:effectLst/>
                <a:uLnTx/>
                <a:uFillTx/>
                <a:latin typeface="Calibri" panose="020F0502020204030204" pitchFamily="34" charset="0"/>
                <a:ea typeface="Gill Sans"/>
                <a:cs typeface="Calibri" panose="020F0502020204030204" pitchFamily="34" charset="0"/>
                <a:sym typeface="Gill Sans"/>
              </a:rPr>
              <a:t>Event</a:t>
            </a:r>
            <a:br>
              <a:rPr kumimoji="0" lang="en-US" sz="1800" b="1" i="0" u="none" strike="noStrike" kern="1200" cap="none" spc="0" normalizeH="0" baseline="0" noProof="0">
                <a:ln>
                  <a:noFill/>
                </a:ln>
                <a:solidFill>
                  <a:srgbClr val="009191"/>
                </a:solidFill>
                <a:effectLst/>
                <a:uLnTx/>
                <a:uFillTx/>
                <a:latin typeface="Calibri" panose="020F0502020204030204" pitchFamily="34" charset="0"/>
                <a:ea typeface="Gill Sans"/>
                <a:cs typeface="Calibri" panose="020F0502020204030204" pitchFamily="34" charset="0"/>
                <a:sym typeface="Gill Sans"/>
              </a:rPr>
            </a:br>
            <a:r>
              <a:rPr kumimoji="0" lang="en-US" sz="1800" b="1" i="0" u="none" strike="noStrike" kern="1200" cap="none" spc="0" normalizeH="0" baseline="0" noProof="0">
                <a:ln>
                  <a:noFill/>
                </a:ln>
                <a:solidFill>
                  <a:srgbClr val="009191"/>
                </a:solidFill>
                <a:effectLst/>
                <a:uLnTx/>
                <a:uFillTx/>
                <a:latin typeface="Calibri" panose="020F0502020204030204" pitchFamily="34" charset="0"/>
                <a:ea typeface="Gill Sans"/>
                <a:cs typeface="Calibri" panose="020F0502020204030204" pitchFamily="34" charset="0"/>
                <a:sym typeface="Gill Sans"/>
              </a:rPr>
              <a:t>Management</a:t>
            </a:r>
          </a:p>
          <a:p>
            <a:pPr marL="0" marR="0" lvl="0" indent="0" algn="l" defTabSz="819150" rtl="0" eaLnBrk="1" fontAlgn="auto" latinLnBrk="0" hangingPunct="0">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74747"/>
                </a:solidFill>
                <a:effectLst/>
                <a:uLnTx/>
                <a:uFillTx/>
                <a:latin typeface="Calibri" panose="020F0502020204030204" pitchFamily="34" charset="0"/>
                <a:ea typeface="Gill Sans"/>
                <a:cs typeface="Calibri" panose="020F0502020204030204" pitchFamily="34" charset="0"/>
                <a:sym typeface="Gill Sans"/>
              </a:rPr>
              <a:t>(Design Time)</a:t>
            </a:r>
            <a:endParaRPr kumimoji="0" lang="en-US" sz="1600" b="0" i="0" u="none" strike="noStrike" kern="1200" cap="none" spc="0" normalizeH="0" baseline="0" noProof="0">
              <a:ln>
                <a:noFill/>
              </a:ln>
              <a:solidFill>
                <a:srgbClr val="474747"/>
              </a:solidFill>
              <a:effectLst/>
              <a:uLnTx/>
              <a:uFillTx/>
              <a:latin typeface="Calibri" panose="020F0502020204030204" pitchFamily="34" charset="0"/>
              <a:ea typeface="Gill Sans"/>
              <a:cs typeface="Calibri" panose="020F0502020204030204" pitchFamily="34" charset="0"/>
            </a:endParaRPr>
          </a:p>
        </p:txBody>
      </p:sp>
      <p:sp>
        <p:nvSpPr>
          <p:cNvPr id="44" name="Footer Placeholder 5">
            <a:extLst>
              <a:ext uri="{FF2B5EF4-FFF2-40B4-BE49-F238E27FC236}">
                <a16:creationId xmlns:a16="http://schemas.microsoft.com/office/drawing/2014/main" id="{80A33578-F027-9741-A464-714F06406E30}"/>
              </a:ext>
            </a:extLst>
          </p:cNvPr>
          <p:cNvSpPr>
            <a:spLocks noGrp="1"/>
          </p:cNvSpPr>
          <p:nvPr>
            <p:ph type="ftr" sz="quarter" idx="3"/>
          </p:nvPr>
        </p:nvSpPr>
        <p:spPr>
          <a:xfrm>
            <a:off x="142176" y="6571333"/>
            <a:ext cx="1221992" cy="203755"/>
          </a:xfrm>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600" b="0" i="0" u="none" strike="noStrike" kern="120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 Solace</a:t>
            </a:r>
            <a:br>
              <a:rPr kumimoji="0" lang="en-US" sz="600" b="0" i="0" u="none" strike="noStrike" kern="120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br>
            <a:r>
              <a:rPr kumimoji="0" lang="en-US" sz="600" b="0" i="0" u="none" strike="noStrike" kern="1200" cap="none" spc="0" normalizeH="0" baseline="0" noProof="0">
                <a:ln>
                  <a:noFill/>
                </a:ln>
                <a:solidFill>
                  <a:srgbClr val="474747"/>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Proprietary &amp; Confidential</a:t>
            </a:r>
          </a:p>
        </p:txBody>
      </p:sp>
      <p:sp>
        <p:nvSpPr>
          <p:cNvPr id="95" name="TextBox 94">
            <a:extLst>
              <a:ext uri="{FF2B5EF4-FFF2-40B4-BE49-F238E27FC236}">
                <a16:creationId xmlns:a16="http://schemas.microsoft.com/office/drawing/2014/main" id="{0E5AAA9F-62C5-40BE-BEB5-9395B085C1C2}"/>
              </a:ext>
            </a:extLst>
          </p:cNvPr>
          <p:cNvSpPr txBox="1"/>
          <p:nvPr/>
        </p:nvSpPr>
        <p:spPr>
          <a:xfrm>
            <a:off x="0" y="1593584"/>
            <a:ext cx="2699136" cy="4944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09575" rtl="0" eaLnBrk="1" fontAlgn="auto" latinLnBrk="0" hangingPunct="0">
              <a:lnSpc>
                <a:spcPct val="8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9191"/>
                </a:solidFill>
                <a:effectLst/>
                <a:uLnTx/>
                <a:uFillTx/>
                <a:latin typeface="Calibri" panose="020F0502020204030204" pitchFamily="34" charset="0"/>
                <a:cs typeface="Calibri" panose="020F0502020204030204" pitchFamily="34" charset="0"/>
                <a:sym typeface="Gill Sans"/>
              </a:rPr>
              <a:t>Your Event Driven</a:t>
            </a:r>
            <a:br>
              <a:rPr kumimoji="0" lang="en-US" sz="1800" b="1" i="0" u="none" strike="noStrike" kern="0" cap="none" spc="0" normalizeH="0" baseline="0" noProof="0" dirty="0">
                <a:ln>
                  <a:noFill/>
                </a:ln>
                <a:solidFill>
                  <a:srgbClr val="009191"/>
                </a:solidFill>
                <a:effectLst/>
                <a:uLnTx/>
                <a:uFillTx/>
                <a:latin typeface="Calibri" panose="020F0502020204030204" pitchFamily="34" charset="0"/>
                <a:cs typeface="Calibri" panose="020F0502020204030204" pitchFamily="34" charset="0"/>
              </a:rPr>
            </a:br>
            <a:r>
              <a:rPr kumimoji="0" lang="en-US" sz="1800" b="1" i="0" u="none" strike="noStrike" kern="0" cap="none" spc="0" normalizeH="0" baseline="0" noProof="0" dirty="0">
                <a:ln>
                  <a:noFill/>
                </a:ln>
                <a:solidFill>
                  <a:srgbClr val="009191"/>
                </a:solidFill>
                <a:effectLst/>
                <a:uLnTx/>
                <a:uFillTx/>
                <a:latin typeface="Calibri" panose="020F0502020204030204" pitchFamily="34" charset="0"/>
                <a:cs typeface="Calibri" panose="020F0502020204030204" pitchFamily="34" charset="0"/>
                <a:sym typeface="Gill Sans"/>
              </a:rPr>
              <a:t>Enterprise</a:t>
            </a:r>
            <a:endParaRPr kumimoji="0" lang="en-US" sz="1050" b="1" i="0" u="none" strike="noStrike" kern="0" cap="none" spc="0" normalizeH="0" baseline="0" noProof="0" dirty="0">
              <a:ln>
                <a:noFill/>
              </a:ln>
              <a:solidFill>
                <a:srgbClr val="009191"/>
              </a:solidFill>
              <a:effectLst/>
              <a:uLnTx/>
              <a:uFillTx/>
              <a:latin typeface="Calibri" panose="020F0502020204030204" pitchFamily="34" charset="0"/>
              <a:cs typeface="Calibri" panose="020F0502020204030204" pitchFamily="34" charset="0"/>
            </a:endParaRPr>
          </a:p>
        </p:txBody>
      </p:sp>
      <p:sp>
        <p:nvSpPr>
          <p:cNvPr id="96" name="TextBox 95">
            <a:extLst>
              <a:ext uri="{FF2B5EF4-FFF2-40B4-BE49-F238E27FC236}">
                <a16:creationId xmlns:a16="http://schemas.microsoft.com/office/drawing/2014/main" id="{6D6B5AFA-40E8-480A-82A8-3C17E50B289F}"/>
              </a:ext>
            </a:extLst>
          </p:cNvPr>
          <p:cNvSpPr txBox="1"/>
          <p:nvPr/>
        </p:nvSpPr>
        <p:spPr>
          <a:xfrm>
            <a:off x="9557752" y="1435824"/>
            <a:ext cx="2078723" cy="4944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09575" rtl="0" eaLnBrk="1" fontAlgn="auto" latinLnBrk="0" hangingPunct="0">
              <a:lnSpc>
                <a:spcPct val="80000"/>
              </a:lnSpc>
              <a:spcBef>
                <a:spcPts val="0"/>
              </a:spcBef>
              <a:spcAft>
                <a:spcPts val="0"/>
              </a:spcAft>
              <a:buClrTx/>
              <a:buSzTx/>
              <a:buFontTx/>
              <a:buNone/>
              <a:tabLst/>
              <a:defRPr/>
            </a:pPr>
            <a:r>
              <a:rPr kumimoji="0" lang="en-US" sz="1800" b="1" i="0" u="none" strike="noStrike" kern="0" cap="none" spc="0" normalizeH="0" baseline="0" noProof="0">
                <a:ln>
                  <a:noFill/>
                </a:ln>
                <a:solidFill>
                  <a:srgbClr val="009191"/>
                </a:solidFill>
                <a:effectLst/>
                <a:uLnTx/>
                <a:uFillTx/>
                <a:latin typeface="Calibri" panose="020F0502020204030204" pitchFamily="34" charset="0"/>
                <a:cs typeface="Calibri" panose="020F0502020204030204" pitchFamily="34" charset="0"/>
                <a:sym typeface="Gill Sans"/>
              </a:rPr>
              <a:t>B2B/B2C</a:t>
            </a:r>
            <a:br>
              <a:rPr kumimoji="0" lang="en-US" sz="1800" b="1" i="0" u="none" strike="noStrike" kern="0" cap="none" spc="0" normalizeH="0" baseline="0" noProof="0">
                <a:ln>
                  <a:noFill/>
                </a:ln>
                <a:solidFill>
                  <a:srgbClr val="009191"/>
                </a:solidFill>
                <a:effectLst/>
                <a:uLnTx/>
                <a:uFillTx/>
                <a:latin typeface="Calibri" panose="020F0502020204030204" pitchFamily="34" charset="0"/>
                <a:cs typeface="Calibri" panose="020F0502020204030204" pitchFamily="34" charset="0"/>
                <a:sym typeface="Gill Sans"/>
              </a:rPr>
            </a:br>
            <a:r>
              <a:rPr kumimoji="0" lang="en-US" sz="1800" b="1" i="0" u="none" strike="noStrike" kern="0" cap="none" spc="0" normalizeH="0" baseline="0" noProof="0">
                <a:ln>
                  <a:noFill/>
                </a:ln>
                <a:solidFill>
                  <a:srgbClr val="009191"/>
                </a:solidFill>
                <a:effectLst/>
                <a:uLnTx/>
                <a:uFillTx/>
                <a:latin typeface="Calibri" panose="020F0502020204030204" pitchFamily="34" charset="0"/>
                <a:cs typeface="Calibri" panose="020F0502020204030204" pitchFamily="34" charset="0"/>
                <a:sym typeface="Gill Sans"/>
              </a:rPr>
              <a:t>Ecosystem</a:t>
            </a:r>
            <a:endParaRPr kumimoji="0" lang="en-US" sz="1050" b="1" i="0" u="none" strike="noStrike" kern="0" cap="none" spc="0" normalizeH="0" baseline="0" noProof="0">
              <a:ln>
                <a:noFill/>
              </a:ln>
              <a:solidFill>
                <a:srgbClr val="009191"/>
              </a:solidFill>
              <a:effectLst/>
              <a:uLnTx/>
              <a:uFillTx/>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1D2FB553-13C3-4E9E-8875-D8621E49399B}"/>
              </a:ext>
            </a:extLst>
          </p:cNvPr>
          <p:cNvGrpSpPr/>
          <p:nvPr/>
        </p:nvGrpSpPr>
        <p:grpSpPr>
          <a:xfrm>
            <a:off x="4897563" y="4897829"/>
            <a:ext cx="3150202" cy="1780401"/>
            <a:chOff x="5259842" y="4811570"/>
            <a:chExt cx="2524258" cy="1426636"/>
          </a:xfrm>
        </p:grpSpPr>
        <p:sp>
          <p:nvSpPr>
            <p:cNvPr id="8" name="TextBox 7">
              <a:extLst>
                <a:ext uri="{FF2B5EF4-FFF2-40B4-BE49-F238E27FC236}">
                  <a16:creationId xmlns:a16="http://schemas.microsoft.com/office/drawing/2014/main" id="{16EDADF7-5EB6-44A9-BDF1-D3446C0EC5F6}"/>
                </a:ext>
              </a:extLst>
            </p:cNvPr>
            <p:cNvSpPr txBox="1"/>
            <p:nvPr/>
          </p:nvSpPr>
          <p:spPr>
            <a:xfrm>
              <a:off x="6983348" y="5781006"/>
              <a:ext cx="800752" cy="457200"/>
            </a:xfrm>
            <a:prstGeom prst="roundRect">
              <a:avLst>
                <a:gd name="adj" fmla="val 12041"/>
              </a:avLst>
            </a:prstGeom>
            <a:solidFill>
              <a:schemeClr val="tx1">
                <a:lumMod val="75000"/>
              </a:schemeClr>
            </a:solidFill>
            <a:ln>
              <a:solidFill>
                <a:schemeClr val="tx1"/>
              </a:solidFill>
            </a:ln>
          </p:spPr>
          <p:txBody>
            <a:bodyPr wrap="square" rtlCol="0" anchor="ctr"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IoT</a:t>
              </a:r>
            </a:p>
          </p:txBody>
        </p:sp>
        <p:sp>
          <p:nvSpPr>
            <p:cNvPr id="9" name="TextBox 8">
              <a:extLst>
                <a:ext uri="{FF2B5EF4-FFF2-40B4-BE49-F238E27FC236}">
                  <a16:creationId xmlns:a16="http://schemas.microsoft.com/office/drawing/2014/main" id="{2214D089-1D9C-419D-903F-776F660D4C9B}"/>
                </a:ext>
              </a:extLst>
            </p:cNvPr>
            <p:cNvSpPr txBox="1"/>
            <p:nvPr/>
          </p:nvSpPr>
          <p:spPr>
            <a:xfrm>
              <a:off x="6110976" y="5781006"/>
              <a:ext cx="821990" cy="457200"/>
            </a:xfrm>
            <a:prstGeom prst="roundRect">
              <a:avLst>
                <a:gd name="adj" fmla="val 12041"/>
              </a:avLst>
            </a:prstGeom>
            <a:solidFill>
              <a:schemeClr val="tx1">
                <a:lumMod val="75000"/>
              </a:schemeClr>
            </a:solidFill>
            <a:ln>
              <a:solidFill>
                <a:schemeClr val="tx1"/>
              </a:solidFill>
            </a:ln>
          </p:spPr>
          <p:txBody>
            <a:bodyPr wrap="square" rtlCol="0" anchor="ctr"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Micro-</a:t>
              </a:r>
              <a:br>
                <a:rPr kumimoji="0" lang="en-US" sz="1200" b="0" i="0" u="none" strike="noStrike" kern="0" cap="none" spc="0" normalizeH="0" baseline="0" noProof="0">
                  <a:ln>
                    <a:noFill/>
                  </a:ln>
                  <a:solidFill>
                    <a:srgbClr val="FFFFFF"/>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br>
              <a:r>
                <a:rPr kumimoji="0" lang="en-US" sz="1200" b="0" i="0" u="none" strike="noStrike" kern="0" cap="none" spc="0" normalizeH="0" baseline="0" noProof="0">
                  <a:ln>
                    <a:noFill/>
                  </a:ln>
                  <a:solidFill>
                    <a:srgbClr val="FFFFFF"/>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services</a:t>
              </a:r>
            </a:p>
          </p:txBody>
        </p:sp>
        <p:sp>
          <p:nvSpPr>
            <p:cNvPr id="97" name="TextBox 96">
              <a:extLst>
                <a:ext uri="{FF2B5EF4-FFF2-40B4-BE49-F238E27FC236}">
                  <a16:creationId xmlns:a16="http://schemas.microsoft.com/office/drawing/2014/main" id="{7A56DA15-F5AF-4648-B384-7AE105151442}"/>
                </a:ext>
              </a:extLst>
            </p:cNvPr>
            <p:cNvSpPr txBox="1"/>
            <p:nvPr/>
          </p:nvSpPr>
          <p:spPr>
            <a:xfrm>
              <a:off x="5259842" y="5781006"/>
              <a:ext cx="800752" cy="457200"/>
            </a:xfrm>
            <a:prstGeom prst="roundRect">
              <a:avLst>
                <a:gd name="adj" fmla="val 12041"/>
              </a:avLst>
            </a:prstGeom>
            <a:solidFill>
              <a:schemeClr val="tx1">
                <a:lumMod val="75000"/>
              </a:schemeClr>
            </a:solidFill>
            <a:ln>
              <a:solidFill>
                <a:schemeClr val="tx1"/>
              </a:solidFill>
            </a:ln>
          </p:spPr>
          <p:txBody>
            <a:bodyPr wrap="square" rtlCol="0" anchor="ctr"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Server-</a:t>
              </a:r>
              <a:br>
                <a:rPr kumimoji="0" lang="en-US" sz="1200" b="0" i="0" u="none" strike="noStrike" kern="0" cap="none" spc="0" normalizeH="0" baseline="0" noProof="0">
                  <a:ln>
                    <a:noFill/>
                  </a:ln>
                  <a:solidFill>
                    <a:srgbClr val="FFFFFF"/>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br>
              <a:r>
                <a:rPr kumimoji="0" lang="en-US" sz="1200" b="0" i="0" u="none" strike="noStrike" kern="0" cap="none" spc="0" normalizeH="0" baseline="0" noProof="0">
                  <a:ln>
                    <a:noFill/>
                  </a:ln>
                  <a:solidFill>
                    <a:srgbClr val="FFFFFF"/>
                  </a:solidFill>
                  <a:effectLst/>
                  <a:uLnTx/>
                  <a:uFillTx/>
                  <a:latin typeface="Calibri" panose="020F0502020204030204" pitchFamily="34" charset="0"/>
                  <a:ea typeface="Open Sans" panose="020B0606030504020204" pitchFamily="34" charset="0"/>
                  <a:cs typeface="Calibri" panose="020F0502020204030204" pitchFamily="34" charset="0"/>
                  <a:sym typeface="Gill Sans"/>
                </a:rPr>
                <a:t>less</a:t>
              </a:r>
            </a:p>
          </p:txBody>
        </p:sp>
        <p:cxnSp>
          <p:nvCxnSpPr>
            <p:cNvPr id="5" name="Straight Arrow Connector 4">
              <a:extLst>
                <a:ext uri="{FF2B5EF4-FFF2-40B4-BE49-F238E27FC236}">
                  <a16:creationId xmlns:a16="http://schemas.microsoft.com/office/drawing/2014/main" id="{76E24857-9103-44B0-84CB-E5F3B08B90B6}"/>
                </a:ext>
              </a:extLst>
            </p:cNvPr>
            <p:cNvCxnSpPr>
              <a:cxnSpLocks/>
            </p:cNvCxnSpPr>
            <p:nvPr/>
          </p:nvCxnSpPr>
          <p:spPr>
            <a:xfrm flipH="1">
              <a:off x="5965896" y="4969917"/>
              <a:ext cx="501826" cy="811089"/>
            </a:xfrm>
            <a:prstGeom prst="straightConnector1">
              <a:avLst/>
            </a:prstGeom>
            <a:noFill/>
            <a:ln w="38100" cap="flat">
              <a:solidFill>
                <a:srgbClr val="4575BB"/>
              </a:solidFill>
              <a:prstDash val="solid"/>
              <a:miter lim="400000"/>
              <a:tailEnd type="stealth" w="lg" len="lg"/>
            </a:ln>
            <a:effectLst/>
            <a:sp3d/>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0599115C-F0ED-4E1E-A75E-735FA103654E}"/>
                </a:ext>
              </a:extLst>
            </p:cNvPr>
            <p:cNvCxnSpPr>
              <a:cxnSpLocks/>
            </p:cNvCxnSpPr>
            <p:nvPr/>
          </p:nvCxnSpPr>
          <p:spPr>
            <a:xfrm>
              <a:off x="6768363" y="5237480"/>
              <a:ext cx="316198" cy="556186"/>
            </a:xfrm>
            <a:prstGeom prst="straightConnector1">
              <a:avLst/>
            </a:prstGeom>
            <a:noFill/>
            <a:ln w="38100" cap="flat">
              <a:solidFill>
                <a:srgbClr val="4575BB"/>
              </a:solidFill>
              <a:prstDash val="solid"/>
              <a:miter lim="400000"/>
              <a:tailEnd type="stealth" w="lg" len="lg"/>
            </a:ln>
            <a:effectLst/>
            <a:sp3d/>
          </p:spPr>
          <p:style>
            <a:lnRef idx="0">
              <a:scrgbClr r="0" g="0" b="0"/>
            </a:lnRef>
            <a:fillRef idx="0">
              <a:scrgbClr r="0" g="0" b="0"/>
            </a:fillRef>
            <a:effectRef idx="0">
              <a:scrgbClr r="0" g="0" b="0"/>
            </a:effectRef>
            <a:fontRef idx="none"/>
          </p:style>
        </p:cxnSp>
        <p:cxnSp>
          <p:nvCxnSpPr>
            <p:cNvPr id="33" name="Straight Arrow Connector 32">
              <a:extLst>
                <a:ext uri="{FF2B5EF4-FFF2-40B4-BE49-F238E27FC236}">
                  <a16:creationId xmlns:a16="http://schemas.microsoft.com/office/drawing/2014/main" id="{CD467417-36B0-433D-8EFA-8934D2779DBF}"/>
                </a:ext>
              </a:extLst>
            </p:cNvPr>
            <p:cNvCxnSpPr>
              <a:cxnSpLocks/>
              <a:stCxn id="16" idx="2"/>
              <a:endCxn id="9" idx="0"/>
            </p:cNvCxnSpPr>
            <p:nvPr/>
          </p:nvCxnSpPr>
          <p:spPr>
            <a:xfrm flipH="1">
              <a:off x="6521971" y="5018196"/>
              <a:ext cx="3258" cy="762810"/>
            </a:xfrm>
            <a:prstGeom prst="straightConnector1">
              <a:avLst/>
            </a:prstGeom>
            <a:noFill/>
            <a:ln w="38100" cap="flat">
              <a:solidFill>
                <a:srgbClr val="4575BB"/>
              </a:solidFill>
              <a:prstDash val="solid"/>
              <a:miter lim="400000"/>
              <a:tailEnd type="stealth" w="lg" len="lg"/>
            </a:ln>
            <a:effectLst/>
            <a:sp3d/>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E6C1CC79-FD59-4135-BD27-842BD026824D}"/>
                </a:ext>
              </a:extLst>
            </p:cNvPr>
            <p:cNvSpPr txBox="1"/>
            <p:nvPr/>
          </p:nvSpPr>
          <p:spPr>
            <a:xfrm>
              <a:off x="6278338" y="5008760"/>
              <a:ext cx="510364" cy="268721"/>
            </a:xfrm>
            <a:prstGeom prst="roundRect">
              <a:avLst>
                <a:gd name="adj" fmla="val 9394"/>
              </a:avLst>
            </a:prstGeom>
            <a:solidFill>
              <a:schemeClr val="bg1"/>
            </a:solidFill>
            <a:ln w="12700" cap="flat">
              <a:solidFill>
                <a:srgbClr val="4575B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nchorCtr="0">
              <a:noAutofit/>
            </a:bodyPr>
            <a:lstStyle/>
            <a:p>
              <a:pPr marL="0" marR="0" lvl="0" indent="0" algn="ctr" defTabSz="409575" rtl="0" eaLnBrk="1" fontAlgn="auto" latinLnBrk="0" hangingPunct="1">
                <a:lnSpc>
                  <a:spcPct val="80000"/>
                </a:lnSpc>
                <a:spcBef>
                  <a:spcPts val="0"/>
                </a:spcBef>
                <a:spcAft>
                  <a:spcPts val="300"/>
                </a:spcAft>
                <a:buClrTx/>
                <a:buSzTx/>
                <a:buFontTx/>
                <a:buNone/>
                <a:tabLst/>
                <a:defRPr/>
              </a:pPr>
              <a:r>
                <a:rPr kumimoji="0" lang="en-US" sz="1050" b="0" i="0" u="none" strike="noStrike" kern="0" cap="none" spc="0" normalizeH="0" baseline="0" noProof="0">
                  <a:ln>
                    <a:noFill/>
                  </a:ln>
                  <a:solidFill>
                    <a:srgbClr val="4575BB"/>
                  </a:solidFill>
                  <a:effectLst/>
                  <a:uLnTx/>
                  <a:uFillTx/>
                  <a:latin typeface="Calibri" panose="020F0502020204030204" pitchFamily="34" charset="0"/>
                  <a:cs typeface="Calibri" panose="020F0502020204030204" pitchFamily="34" charset="0"/>
                  <a:sym typeface="Gill Sans"/>
                </a:rPr>
                <a:t>Generate</a:t>
              </a:r>
              <a:br>
                <a:rPr kumimoji="0" lang="en-US" sz="1050" b="0" i="0" u="none" strike="noStrike" kern="0" cap="none" spc="0" normalizeH="0" baseline="0" noProof="0">
                  <a:ln>
                    <a:noFill/>
                  </a:ln>
                  <a:solidFill>
                    <a:srgbClr val="4575BB"/>
                  </a:solidFill>
                  <a:effectLst/>
                  <a:uLnTx/>
                  <a:uFillTx/>
                  <a:latin typeface="Calibri" panose="020F0502020204030204" pitchFamily="34" charset="0"/>
                  <a:cs typeface="Calibri" panose="020F0502020204030204" pitchFamily="34" charset="0"/>
                  <a:sym typeface="Gill Sans"/>
                </a:rPr>
              </a:br>
              <a:r>
                <a:rPr kumimoji="0" lang="en-US" sz="1050" b="0" i="0" u="none" strike="noStrike" kern="0" cap="none" spc="0" normalizeH="0" baseline="0" noProof="0">
                  <a:ln>
                    <a:noFill/>
                  </a:ln>
                  <a:solidFill>
                    <a:srgbClr val="4575BB"/>
                  </a:solidFill>
                  <a:effectLst/>
                  <a:uLnTx/>
                  <a:uFillTx/>
                  <a:latin typeface="Calibri" panose="020F0502020204030204" pitchFamily="34" charset="0"/>
                  <a:cs typeface="Calibri" panose="020F0502020204030204" pitchFamily="34" charset="0"/>
                  <a:sym typeface="Gill Sans"/>
                </a:rPr>
                <a:t>Code</a:t>
              </a:r>
              <a:endParaRPr kumimoji="0" lang="en-US" sz="1050" b="0" i="0" u="none" strike="noStrike" kern="1200" cap="none" spc="0" normalizeH="0" baseline="0" noProof="0">
                <a:ln>
                  <a:noFill/>
                </a:ln>
                <a:solidFill>
                  <a:srgbClr val="4575BB"/>
                </a:solidFill>
                <a:effectLst/>
                <a:uLnTx/>
                <a:uFillTx/>
                <a:latin typeface="Calibri" panose="020F0502020204030204" pitchFamily="34" charset="0"/>
                <a:cs typeface="Calibri" panose="020F0502020204030204" pitchFamily="34" charset="0"/>
              </a:endParaRPr>
            </a:p>
          </p:txBody>
        </p:sp>
        <p:pic>
          <p:nvPicPr>
            <p:cNvPr id="16" name="Picture 16" descr="A picture containing drawing&#10;&#10;Description generated with very high confidence">
              <a:extLst>
                <a:ext uri="{FF2B5EF4-FFF2-40B4-BE49-F238E27FC236}">
                  <a16:creationId xmlns:a16="http://schemas.microsoft.com/office/drawing/2014/main" id="{84ED8534-25E9-46AB-80AD-C2C9511703B7}"/>
                </a:ext>
              </a:extLst>
            </p:cNvPr>
            <p:cNvPicPr>
              <a:picLocks noChangeAspect="1"/>
            </p:cNvPicPr>
            <p:nvPr/>
          </p:nvPicPr>
          <p:blipFill>
            <a:blip r:embed="rId3"/>
            <a:stretch>
              <a:fillRect/>
            </a:stretch>
          </p:blipFill>
          <p:spPr>
            <a:xfrm>
              <a:off x="6160118" y="4811570"/>
              <a:ext cx="730221" cy="206626"/>
            </a:xfrm>
            <a:prstGeom prst="rect">
              <a:avLst/>
            </a:prstGeom>
          </p:spPr>
        </p:pic>
      </p:grpSp>
      <p:grpSp>
        <p:nvGrpSpPr>
          <p:cNvPr id="14" name="Group 13">
            <a:extLst>
              <a:ext uri="{FF2B5EF4-FFF2-40B4-BE49-F238E27FC236}">
                <a16:creationId xmlns:a16="http://schemas.microsoft.com/office/drawing/2014/main" id="{38047B4E-2E3E-4BD6-90AA-19E8A7ECC608}"/>
              </a:ext>
            </a:extLst>
          </p:cNvPr>
          <p:cNvGrpSpPr/>
          <p:nvPr/>
        </p:nvGrpSpPr>
        <p:grpSpPr>
          <a:xfrm>
            <a:off x="791749" y="3736929"/>
            <a:ext cx="2698937" cy="1291689"/>
            <a:chOff x="791749" y="3736929"/>
            <a:chExt cx="2698937" cy="1291689"/>
          </a:xfrm>
        </p:grpSpPr>
        <p:sp>
          <p:nvSpPr>
            <p:cNvPr id="58" name="Rectangle: Rounded Corners 57">
              <a:extLst>
                <a:ext uri="{FF2B5EF4-FFF2-40B4-BE49-F238E27FC236}">
                  <a16:creationId xmlns:a16="http://schemas.microsoft.com/office/drawing/2014/main" id="{CCBB326A-AB32-45A5-8864-B6CF72C1B1EC}"/>
                </a:ext>
              </a:extLst>
            </p:cNvPr>
            <p:cNvSpPr/>
            <p:nvPr/>
          </p:nvSpPr>
          <p:spPr>
            <a:xfrm rot="16200000">
              <a:off x="2869068" y="4162058"/>
              <a:ext cx="741702" cy="501534"/>
            </a:xfrm>
            <a:prstGeom prst="roundRect">
              <a:avLst>
                <a:gd name="adj" fmla="val 14637"/>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vert" wrap="square" lIns="0" tIns="50800" rIns="0" bIns="50800" numCol="1" spcCol="38100" rtlCol="0" anchor="ctr">
              <a:noAutofit/>
            </a:bodyPr>
            <a:lstStyle/>
            <a:p>
              <a:pPr marL="0" marR="0" lvl="0" indent="0" algn="ctr" defTabSz="876300"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pitchFamily="34" charset="0"/>
                  <a:ea typeface="Gill Sans"/>
                  <a:cs typeface="Calibri" panose="020F0502020204030204" pitchFamily="34" charset="0"/>
                  <a:sym typeface="Gill Sans"/>
                </a:rPr>
                <a:t>REST</a:t>
              </a:r>
              <a:br>
                <a:rPr kumimoji="0" lang="en-US" sz="12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pitchFamily="34" charset="0"/>
                  <a:ea typeface="Gill Sans"/>
                  <a:cs typeface="Calibri" panose="020F0502020204030204" pitchFamily="34" charset="0"/>
                  <a:sym typeface="Gill Sans"/>
                </a:rPr>
              </a:br>
              <a:r>
                <a:rPr kumimoji="0" lang="en-US" sz="12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pitchFamily="34" charset="0"/>
                  <a:ea typeface="Gill Sans"/>
                  <a:cs typeface="Calibri" panose="020F0502020204030204" pitchFamily="34" charset="0"/>
                  <a:sym typeface="Gill Sans"/>
                </a:rPr>
                <a:t>API</a:t>
              </a:r>
            </a:p>
          </p:txBody>
        </p:sp>
        <p:cxnSp>
          <p:nvCxnSpPr>
            <p:cNvPr id="69" name="Straight Arrow Connector 68">
              <a:extLst>
                <a:ext uri="{FF2B5EF4-FFF2-40B4-BE49-F238E27FC236}">
                  <a16:creationId xmlns:a16="http://schemas.microsoft.com/office/drawing/2014/main" id="{ED77987A-3DF0-4191-B38C-3143C271C39D}"/>
                </a:ext>
              </a:extLst>
            </p:cNvPr>
            <p:cNvCxnSpPr>
              <a:cxnSpLocks/>
            </p:cNvCxnSpPr>
            <p:nvPr/>
          </p:nvCxnSpPr>
          <p:spPr>
            <a:xfrm flipH="1">
              <a:off x="2554514" y="4182325"/>
              <a:ext cx="459177" cy="0"/>
            </a:xfrm>
            <a:prstGeom prst="straightConnector1">
              <a:avLst/>
            </a:prstGeom>
            <a:noFill/>
            <a:ln w="19050" cap="flat">
              <a:solidFill>
                <a:schemeClr val="accent2"/>
              </a:solidFill>
              <a:prstDash val="solid"/>
              <a:miter lim="400000"/>
              <a:headEnd type="stealth" w="lg" len="lg"/>
              <a:tailEnd type="stealth"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F208D93E-36AA-49A6-B372-C68BDCCC2693}"/>
                </a:ext>
              </a:extLst>
            </p:cNvPr>
            <p:cNvCxnSpPr>
              <a:cxnSpLocks/>
            </p:cNvCxnSpPr>
            <p:nvPr/>
          </p:nvCxnSpPr>
          <p:spPr>
            <a:xfrm flipH="1">
              <a:off x="2554514" y="4409321"/>
              <a:ext cx="459177" cy="0"/>
            </a:xfrm>
            <a:prstGeom prst="straightConnector1">
              <a:avLst/>
            </a:prstGeom>
            <a:noFill/>
            <a:ln w="19050" cap="flat">
              <a:solidFill>
                <a:schemeClr val="accent2"/>
              </a:solidFill>
              <a:prstDash val="solid"/>
              <a:miter lim="400000"/>
              <a:headEnd type="stealth" w="lg" len="lg"/>
              <a:tailEnd type="stealth" w="lg" len="lg"/>
            </a:ln>
            <a:effectLst/>
            <a:sp3d/>
          </p:spPr>
          <p:style>
            <a:lnRef idx="0">
              <a:scrgbClr r="0" g="0" b="0"/>
            </a:lnRef>
            <a:fillRef idx="0">
              <a:scrgbClr r="0" g="0" b="0"/>
            </a:fillRef>
            <a:effectRef idx="0">
              <a:scrgbClr r="0" g="0" b="0"/>
            </a:effectRef>
            <a:fontRef idx="none"/>
          </p:style>
        </p:cxnSp>
        <p:cxnSp>
          <p:nvCxnSpPr>
            <p:cNvPr id="72" name="Straight Arrow Connector 71">
              <a:extLst>
                <a:ext uri="{FF2B5EF4-FFF2-40B4-BE49-F238E27FC236}">
                  <a16:creationId xmlns:a16="http://schemas.microsoft.com/office/drawing/2014/main" id="{48BE00A4-5F6C-4B83-B9A8-19F413F6F27D}"/>
                </a:ext>
              </a:extLst>
            </p:cNvPr>
            <p:cNvCxnSpPr>
              <a:cxnSpLocks/>
            </p:cNvCxnSpPr>
            <p:nvPr/>
          </p:nvCxnSpPr>
          <p:spPr>
            <a:xfrm flipH="1">
              <a:off x="2554514" y="4636317"/>
              <a:ext cx="459177" cy="0"/>
            </a:xfrm>
            <a:prstGeom prst="straightConnector1">
              <a:avLst/>
            </a:prstGeom>
            <a:noFill/>
            <a:ln w="19050" cap="flat">
              <a:solidFill>
                <a:schemeClr val="accent2"/>
              </a:solidFill>
              <a:prstDash val="solid"/>
              <a:miter lim="400000"/>
              <a:headEnd type="stealth" w="lg" len="lg"/>
              <a:tailEnd type="stealth" w="lg" len="lg"/>
            </a:ln>
            <a:effectLst/>
            <a:sp3d/>
          </p:spPr>
          <p:style>
            <a:lnRef idx="0">
              <a:scrgbClr r="0" g="0" b="0"/>
            </a:lnRef>
            <a:fillRef idx="0">
              <a:scrgbClr r="0" g="0" b="0"/>
            </a:fillRef>
            <a:effectRef idx="0">
              <a:scrgbClr r="0" g="0" b="0"/>
            </a:effectRef>
            <a:fontRef idx="none"/>
          </p:style>
        </p:cxnSp>
        <p:sp>
          <p:nvSpPr>
            <p:cNvPr id="37" name="TextBox 36">
              <a:extLst>
                <a:ext uri="{FF2B5EF4-FFF2-40B4-BE49-F238E27FC236}">
                  <a16:creationId xmlns:a16="http://schemas.microsoft.com/office/drawing/2014/main" id="{ECBA419C-6266-4679-9515-D32F3A651141}"/>
                </a:ext>
              </a:extLst>
            </p:cNvPr>
            <p:cNvSpPr txBox="1"/>
            <p:nvPr/>
          </p:nvSpPr>
          <p:spPr>
            <a:xfrm>
              <a:off x="791749" y="3736929"/>
              <a:ext cx="1816545" cy="1291689"/>
            </a:xfrm>
            <a:prstGeom prst="roundRect">
              <a:avLst>
                <a:gd name="adj" fmla="val 10111"/>
              </a:avLst>
            </a:prstGeom>
            <a:solidFill>
              <a:schemeClr val="bg1"/>
            </a:solidFill>
            <a:ln w="6350" cap="flat">
              <a:solidFill>
                <a:schemeClr val="bg1">
                  <a:lumMod val="75000"/>
                </a:schemeClr>
              </a:solid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nchorCtr="0">
              <a:noAutofit/>
            </a:bodyPr>
            <a:lstStyle/>
            <a:p>
              <a:pPr marL="0" marR="0" lvl="0" indent="0" algn="l" defTabSz="409575" rtl="0" eaLnBrk="1" fontAlgn="auto" latinLnBrk="0" hangingPunct="0">
                <a:lnSpc>
                  <a:spcPct val="100000"/>
                </a:lnSpc>
                <a:spcBef>
                  <a:spcPts val="0"/>
                </a:spcBef>
                <a:spcAft>
                  <a:spcPts val="600"/>
                </a:spcAft>
                <a:buClrTx/>
                <a:buSzTx/>
                <a:buFontTx/>
                <a:buNone/>
                <a:tabLst/>
                <a:defRPr/>
              </a:pPr>
              <a:r>
                <a:rPr kumimoji="0" lang="en-US" sz="2000" b="1" i="0" u="none" strike="noStrike" kern="0" cap="none" spc="0" normalizeH="0" baseline="0" noProof="0">
                  <a:ln>
                    <a:noFill/>
                  </a:ln>
                  <a:solidFill>
                    <a:srgbClr val="474747"/>
                  </a:solidFill>
                  <a:effectLst/>
                  <a:uLnTx/>
                  <a:uFillTx/>
                  <a:latin typeface="Calibri"/>
                  <a:cs typeface="Calibri"/>
                  <a:sym typeface="Gill Sans"/>
                </a:rPr>
                <a:t>Existing Tools</a:t>
              </a:r>
              <a:endParaRPr kumimoji="0" lang="en-US" sz="2000" b="1" i="0" u="none" strike="noStrike" kern="0" cap="none" spc="0" normalizeH="0" baseline="0" noProof="0">
                <a:ln>
                  <a:noFill/>
                </a:ln>
                <a:solidFill>
                  <a:srgbClr val="474747"/>
                </a:solidFill>
                <a:effectLst/>
                <a:uLnTx/>
                <a:uFillTx/>
                <a:latin typeface="Calibri"/>
                <a:ea typeface="Gill Sans"/>
                <a:cs typeface="Calibri"/>
              </a:endParaRPr>
            </a:p>
            <a:p>
              <a:pPr marL="182880" marR="0" lvl="1" indent="-91440" algn="l" defTabSz="409575" rtl="0" eaLnBrk="1" fontAlgn="auto" latinLnBrk="0" hangingPunct="0">
                <a:lnSpc>
                  <a:spcPct val="100000"/>
                </a:lnSpc>
                <a:spcBef>
                  <a:spcPts val="0"/>
                </a:spcBef>
                <a:spcAft>
                  <a:spcPts val="600"/>
                </a:spcAft>
                <a:buClrTx/>
                <a:buSzTx/>
                <a:buFont typeface="Arial"/>
                <a:buChar char="•"/>
                <a:tabLst/>
                <a:defRPr/>
              </a:pPr>
              <a:r>
                <a:rPr kumimoji="0" lang="en-US" sz="1200" b="0" i="0" u="none" strike="noStrike" kern="0" cap="none" spc="0" normalizeH="0" baseline="0" noProof="0">
                  <a:ln>
                    <a:noFill/>
                  </a:ln>
                  <a:solidFill>
                    <a:srgbClr val="474747"/>
                  </a:solidFill>
                  <a:effectLst/>
                  <a:uLnTx/>
                  <a:uFillTx/>
                  <a:latin typeface="Calibri"/>
                  <a:ea typeface="Gill Sans"/>
                  <a:cs typeface="Calibri"/>
                  <a:sym typeface="Gill Sans"/>
                </a:rPr>
                <a:t>Schema registries</a:t>
              </a:r>
            </a:p>
            <a:p>
              <a:pPr marL="182880" marR="0" lvl="1" indent="-91440" algn="l" defTabSz="409575" rtl="0" eaLnBrk="1" fontAlgn="auto" latinLnBrk="0" hangingPunct="0">
                <a:lnSpc>
                  <a:spcPct val="100000"/>
                </a:lnSpc>
                <a:spcBef>
                  <a:spcPts val="0"/>
                </a:spcBef>
                <a:spcAft>
                  <a:spcPts val="600"/>
                </a:spcAft>
                <a:buClrTx/>
                <a:buSzTx/>
                <a:buFont typeface="Arial"/>
                <a:buChar char="•"/>
                <a:tabLst/>
                <a:defRPr/>
              </a:pPr>
              <a:r>
                <a:rPr kumimoji="0" lang="en-US" sz="1200" b="0" i="0" u="none" strike="noStrike" kern="0" cap="none" spc="0" normalizeH="0" baseline="0" noProof="0">
                  <a:ln>
                    <a:noFill/>
                  </a:ln>
                  <a:solidFill>
                    <a:srgbClr val="474747"/>
                  </a:solidFill>
                  <a:effectLst/>
                  <a:uLnTx/>
                  <a:uFillTx/>
                  <a:latin typeface="Calibri"/>
                  <a:ea typeface="Gill Sans"/>
                  <a:cs typeface="Calibri"/>
                  <a:sym typeface="Gill Sans"/>
                </a:rPr>
                <a:t>Data lineage</a:t>
              </a:r>
            </a:p>
            <a:p>
              <a:pPr marL="182880" marR="0" lvl="1" indent="-91440" algn="l" defTabSz="409575" rtl="0" eaLnBrk="1" fontAlgn="auto" latinLnBrk="0" hangingPunct="0">
                <a:lnSpc>
                  <a:spcPct val="100000"/>
                </a:lnSpc>
                <a:spcBef>
                  <a:spcPts val="0"/>
                </a:spcBef>
                <a:spcAft>
                  <a:spcPts val="600"/>
                </a:spcAft>
                <a:buClrTx/>
                <a:buSzTx/>
                <a:buFont typeface="Arial"/>
                <a:buChar char="•"/>
                <a:tabLst/>
                <a:defRPr/>
              </a:pPr>
              <a:r>
                <a:rPr kumimoji="0" lang="en-US" sz="1200" b="0" i="0" u="none" strike="noStrike" kern="0" cap="none" spc="0" normalizeH="0" baseline="0" noProof="0">
                  <a:ln>
                    <a:noFill/>
                  </a:ln>
                  <a:solidFill>
                    <a:srgbClr val="474747"/>
                  </a:solidFill>
                  <a:effectLst/>
                  <a:uLnTx/>
                  <a:uFillTx/>
                  <a:latin typeface="Calibri"/>
                  <a:ea typeface="Gill Sans"/>
                  <a:cs typeface="Calibri"/>
                  <a:sym typeface="Gill Sans"/>
                </a:rPr>
                <a:t>CI/CD pipelines</a:t>
              </a:r>
              <a:endParaRPr kumimoji="0" lang="en-US" sz="1200" b="0" i="0" u="none" strike="noStrike" kern="0" cap="none" spc="0" normalizeH="0" baseline="0" noProof="0">
                <a:ln>
                  <a:noFill/>
                </a:ln>
                <a:solidFill>
                  <a:srgbClr val="474747"/>
                </a:solidFill>
                <a:effectLst/>
                <a:uLnTx/>
                <a:uFillTx/>
                <a:latin typeface="Calibri"/>
                <a:ea typeface="Gill Sans"/>
                <a:cs typeface="Calibri"/>
              </a:endParaRPr>
            </a:p>
          </p:txBody>
        </p:sp>
      </p:grpSp>
      <p:grpSp>
        <p:nvGrpSpPr>
          <p:cNvPr id="15" name="Group 14">
            <a:extLst>
              <a:ext uri="{FF2B5EF4-FFF2-40B4-BE49-F238E27FC236}">
                <a16:creationId xmlns:a16="http://schemas.microsoft.com/office/drawing/2014/main" id="{4DEB542D-4E16-4310-B090-934604E752A9}"/>
              </a:ext>
            </a:extLst>
          </p:cNvPr>
          <p:cNvGrpSpPr/>
          <p:nvPr/>
        </p:nvGrpSpPr>
        <p:grpSpPr>
          <a:xfrm>
            <a:off x="9717978" y="3739138"/>
            <a:ext cx="1901920" cy="1427917"/>
            <a:chOff x="9717978" y="3739138"/>
            <a:chExt cx="1901920" cy="1427917"/>
          </a:xfrm>
        </p:grpSpPr>
        <p:sp>
          <p:nvSpPr>
            <p:cNvPr id="56" name="TextBox 55">
              <a:extLst>
                <a:ext uri="{FF2B5EF4-FFF2-40B4-BE49-F238E27FC236}">
                  <a16:creationId xmlns:a16="http://schemas.microsoft.com/office/drawing/2014/main" id="{BEB55E11-FEBA-4D3C-A7C0-BD5088AECCA9}"/>
                </a:ext>
              </a:extLst>
            </p:cNvPr>
            <p:cNvSpPr txBox="1"/>
            <p:nvPr/>
          </p:nvSpPr>
          <p:spPr>
            <a:xfrm>
              <a:off x="10185821" y="3739138"/>
              <a:ext cx="1434077" cy="1427917"/>
            </a:xfrm>
            <a:prstGeom prst="roundRect">
              <a:avLst>
                <a:gd name="adj" fmla="val 7811"/>
              </a:avLst>
            </a:prstGeom>
            <a:solidFill>
              <a:schemeClr val="bg1"/>
            </a:solidFill>
            <a:ln w="6350" cap="flat">
              <a:solidFill>
                <a:schemeClr val="bg1">
                  <a:lumMod val="75000"/>
                </a:schemeClr>
              </a:solid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l" defTabSz="409575" rtl="0" eaLnBrk="1" fontAlgn="auto" latinLnBrk="0" hangingPunct="0">
                <a:lnSpc>
                  <a:spcPct val="100000"/>
                </a:lnSpc>
                <a:spcBef>
                  <a:spcPts val="0"/>
                </a:spcBef>
                <a:spcAft>
                  <a:spcPts val="600"/>
                </a:spcAft>
                <a:buClrTx/>
                <a:buSzTx/>
                <a:buFontTx/>
                <a:buNone/>
                <a:tabLst/>
                <a:defRPr/>
              </a:pPr>
              <a:r>
                <a:rPr kumimoji="0" lang="en-US" sz="2000" b="1" i="0" u="none" strike="noStrike" kern="0" cap="none" spc="0" normalizeH="0" baseline="0" noProof="0">
                  <a:ln>
                    <a:noFill/>
                  </a:ln>
                  <a:solidFill>
                    <a:srgbClr val="474747"/>
                  </a:solidFill>
                  <a:effectLst/>
                  <a:uLnTx/>
                  <a:uFillTx/>
                  <a:latin typeface="Calibri"/>
                  <a:cs typeface="Calibri"/>
                  <a:sym typeface="Gill Sans"/>
                </a:rPr>
                <a:t>Customers</a:t>
              </a:r>
              <a:br>
                <a:rPr kumimoji="0" lang="en-US" sz="2000" b="1" i="0" u="none" strike="noStrike" kern="0" cap="none" spc="0" normalizeH="0" baseline="0" noProof="0">
                  <a:ln>
                    <a:noFill/>
                  </a:ln>
                  <a:solidFill>
                    <a:srgbClr val="474747"/>
                  </a:solidFill>
                  <a:effectLst/>
                  <a:uLnTx/>
                  <a:uFillTx/>
                  <a:latin typeface="Calibri"/>
                  <a:cs typeface="Calibri"/>
                  <a:sym typeface="Gill Sans"/>
                </a:rPr>
              </a:br>
              <a:r>
                <a:rPr kumimoji="0" lang="en-US" sz="2000" b="1" i="0" u="none" strike="noStrike" kern="0" cap="none" spc="0" normalizeH="0" baseline="0" noProof="0">
                  <a:ln>
                    <a:noFill/>
                  </a:ln>
                  <a:solidFill>
                    <a:srgbClr val="474747"/>
                  </a:solidFill>
                  <a:effectLst/>
                  <a:uLnTx/>
                  <a:uFillTx/>
                  <a:latin typeface="Calibri"/>
                  <a:cs typeface="Calibri"/>
                  <a:sym typeface="Gill Sans"/>
                </a:rPr>
                <a:t>&amp; Partners</a:t>
              </a:r>
              <a:endParaRPr kumimoji="0" lang="en-US" sz="2000" b="0" i="0" u="none" strike="noStrike" kern="0" cap="none" spc="0" normalizeH="0" baseline="0" noProof="0">
                <a:ln>
                  <a:noFill/>
                </a:ln>
                <a:solidFill>
                  <a:srgbClr val="474747"/>
                </a:solidFill>
                <a:effectLst/>
                <a:uLnTx/>
                <a:uFillTx/>
                <a:latin typeface="Calibri"/>
                <a:cs typeface="Calibri"/>
              </a:endParaRPr>
            </a:p>
            <a:p>
              <a:pPr marL="173038" marR="0" lvl="0" indent="-117475" algn="l" defTabSz="409575" rtl="0" eaLnBrk="1" fontAlgn="auto" latinLnBrk="0" hangingPunct="1">
                <a:lnSpc>
                  <a:spcPct val="100000"/>
                </a:lnSpc>
                <a:spcBef>
                  <a:spcPts val="0"/>
                </a:spcBef>
                <a:spcAft>
                  <a:spcPts val="600"/>
                </a:spcAft>
                <a:buClrTx/>
                <a:buSzTx/>
                <a:buFont typeface="Arial"/>
                <a:buChar char="•"/>
                <a:tabLst/>
                <a:defRPr/>
              </a:pPr>
              <a:r>
                <a:rPr kumimoji="0" lang="en-US" sz="1200" b="0" i="0" u="none" strike="noStrike" kern="0" cap="none" spc="0" normalizeH="0" baseline="0" noProof="0">
                  <a:ln>
                    <a:noFill/>
                  </a:ln>
                  <a:solidFill>
                    <a:srgbClr val="474747"/>
                  </a:solidFill>
                  <a:effectLst/>
                  <a:uLnTx/>
                  <a:uFillTx/>
                  <a:latin typeface="Calibri"/>
                  <a:cs typeface="Calibri"/>
                  <a:sym typeface="Gill Sans"/>
                </a:rPr>
                <a:t>Discover and</a:t>
              </a:r>
              <a:br>
                <a:rPr kumimoji="0" lang="en-US" sz="1200" b="0" i="0" u="none" strike="noStrike" kern="0" cap="none" spc="0" normalizeH="0" baseline="0" noProof="0">
                  <a:ln>
                    <a:noFill/>
                  </a:ln>
                  <a:solidFill>
                    <a:srgbClr val="474747"/>
                  </a:solidFill>
                  <a:effectLst/>
                  <a:uLnTx/>
                  <a:uFillTx/>
                  <a:latin typeface="Calibri"/>
                  <a:cs typeface="Calibri"/>
                  <a:sym typeface="Gill Sans"/>
                </a:rPr>
              </a:br>
              <a:r>
                <a:rPr kumimoji="0" lang="en-US" sz="1200" b="0" i="0" u="none" strike="noStrike" kern="0" cap="none" spc="0" normalizeH="0" baseline="0" noProof="0">
                  <a:ln>
                    <a:noFill/>
                  </a:ln>
                  <a:solidFill>
                    <a:srgbClr val="474747"/>
                  </a:solidFill>
                  <a:effectLst/>
                  <a:uLnTx/>
                  <a:uFillTx/>
                  <a:latin typeface="Calibri"/>
                  <a:cs typeface="Calibri"/>
                  <a:sym typeface="Gill Sans"/>
                </a:rPr>
                <a:t>consume events in real-time</a:t>
              </a:r>
              <a:endParaRPr kumimoji="0" lang="en-US" sz="1200" b="0" i="0" u="none" strike="noStrike" kern="0" cap="none" spc="0" normalizeH="0" baseline="0" noProof="0">
                <a:ln>
                  <a:noFill/>
                </a:ln>
                <a:solidFill>
                  <a:srgbClr val="474747"/>
                </a:solidFill>
                <a:effectLst/>
                <a:uLnTx/>
                <a:uFillTx/>
                <a:latin typeface="Calibri"/>
                <a:cs typeface="Calibri"/>
              </a:endParaRPr>
            </a:p>
          </p:txBody>
        </p:sp>
        <p:cxnSp>
          <p:nvCxnSpPr>
            <p:cNvPr id="28" name="Straight Arrow Connector 27">
              <a:extLst>
                <a:ext uri="{FF2B5EF4-FFF2-40B4-BE49-F238E27FC236}">
                  <a16:creationId xmlns:a16="http://schemas.microsoft.com/office/drawing/2014/main" id="{00AE55CC-49E9-4D80-9B4A-079567AF7B20}"/>
                </a:ext>
              </a:extLst>
            </p:cNvPr>
            <p:cNvCxnSpPr>
              <a:cxnSpLocks/>
            </p:cNvCxnSpPr>
            <p:nvPr/>
          </p:nvCxnSpPr>
          <p:spPr>
            <a:xfrm flipH="1">
              <a:off x="9717978" y="4182325"/>
              <a:ext cx="459177" cy="0"/>
            </a:xfrm>
            <a:prstGeom prst="straightConnector1">
              <a:avLst/>
            </a:prstGeom>
            <a:noFill/>
            <a:ln w="19050" cap="flat">
              <a:solidFill>
                <a:schemeClr val="accent2"/>
              </a:solidFill>
              <a:prstDash val="solid"/>
              <a:miter lim="400000"/>
              <a:headEnd type="stealth" w="lg" len="lg"/>
              <a:tailEnd type="stealth" w="lg" len="lg"/>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8492DA09-4047-4D7F-B56B-501ECFEED02E}"/>
                </a:ext>
              </a:extLst>
            </p:cNvPr>
            <p:cNvCxnSpPr>
              <a:cxnSpLocks/>
            </p:cNvCxnSpPr>
            <p:nvPr/>
          </p:nvCxnSpPr>
          <p:spPr>
            <a:xfrm flipH="1">
              <a:off x="9717978" y="4409321"/>
              <a:ext cx="459177" cy="0"/>
            </a:xfrm>
            <a:prstGeom prst="straightConnector1">
              <a:avLst/>
            </a:prstGeom>
            <a:noFill/>
            <a:ln w="19050" cap="flat">
              <a:solidFill>
                <a:schemeClr val="accent2"/>
              </a:solidFill>
              <a:prstDash val="solid"/>
              <a:miter lim="400000"/>
              <a:headEnd type="stealth" w="lg" len="lg"/>
              <a:tailEnd type="stealth" w="lg" len="lg"/>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1F6207A3-649C-4F69-815F-D491781DC690}"/>
                </a:ext>
              </a:extLst>
            </p:cNvPr>
            <p:cNvCxnSpPr>
              <a:cxnSpLocks/>
            </p:cNvCxnSpPr>
            <p:nvPr/>
          </p:nvCxnSpPr>
          <p:spPr>
            <a:xfrm flipH="1">
              <a:off x="9717978" y="4636317"/>
              <a:ext cx="459177" cy="0"/>
            </a:xfrm>
            <a:prstGeom prst="straightConnector1">
              <a:avLst/>
            </a:prstGeom>
            <a:noFill/>
            <a:ln w="19050" cap="flat">
              <a:solidFill>
                <a:schemeClr val="accent2"/>
              </a:solidFill>
              <a:prstDash val="solid"/>
              <a:miter lim="400000"/>
              <a:headEnd type="stealth" w="lg" len="lg"/>
              <a:tailEnd type="stealth" w="lg" len="lg"/>
            </a:ln>
            <a:effectLst/>
            <a:sp3d/>
          </p:spPr>
          <p:style>
            <a:lnRef idx="0">
              <a:scrgbClr r="0" g="0" b="0"/>
            </a:lnRef>
            <a:fillRef idx="0">
              <a:scrgbClr r="0" g="0" b="0"/>
            </a:fillRef>
            <a:effectRef idx="0">
              <a:scrgbClr r="0" g="0" b="0"/>
            </a:effectRef>
            <a:fontRef idx="none"/>
          </p:style>
        </p:cxnSp>
      </p:grpSp>
      <p:grpSp>
        <p:nvGrpSpPr>
          <p:cNvPr id="11" name="Group 10">
            <a:extLst>
              <a:ext uri="{FF2B5EF4-FFF2-40B4-BE49-F238E27FC236}">
                <a16:creationId xmlns:a16="http://schemas.microsoft.com/office/drawing/2014/main" id="{A025D448-8D7C-4A0A-84E3-F64B59B09309}"/>
              </a:ext>
            </a:extLst>
          </p:cNvPr>
          <p:cNvGrpSpPr/>
          <p:nvPr/>
        </p:nvGrpSpPr>
        <p:grpSpPr>
          <a:xfrm>
            <a:off x="3207957" y="1135934"/>
            <a:ext cx="2363380" cy="2619946"/>
            <a:chOff x="3207957" y="1135934"/>
            <a:chExt cx="2363380" cy="2619946"/>
          </a:xfrm>
        </p:grpSpPr>
        <p:sp>
          <p:nvSpPr>
            <p:cNvPr id="54" name="TextBox 53">
              <a:extLst>
                <a:ext uri="{FF2B5EF4-FFF2-40B4-BE49-F238E27FC236}">
                  <a16:creationId xmlns:a16="http://schemas.microsoft.com/office/drawing/2014/main" id="{3A9AC2AD-0039-4288-A58E-BAFEC35150A4}"/>
                </a:ext>
              </a:extLst>
            </p:cNvPr>
            <p:cNvSpPr txBox="1"/>
            <p:nvPr/>
          </p:nvSpPr>
          <p:spPr>
            <a:xfrm>
              <a:off x="3207957" y="1135934"/>
              <a:ext cx="2363380" cy="2016363"/>
            </a:xfrm>
            <a:prstGeom prst="roundRect">
              <a:avLst>
                <a:gd name="adj" fmla="val 6051"/>
              </a:avLst>
            </a:prstGeom>
            <a:solidFill>
              <a:schemeClr val="bg1"/>
            </a:solidFill>
            <a:ln w="6350" cap="flat">
              <a:solidFill>
                <a:schemeClr val="bg1">
                  <a:lumMod val="75000"/>
                </a:schemeClr>
              </a:solid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nchorCtr="0">
              <a:noAutofit/>
            </a:bodyPr>
            <a:lstStyle/>
            <a:p>
              <a:pPr marL="0" marR="0" lvl="0" indent="0" algn="l" defTabSz="409575" rtl="0" eaLnBrk="1" fontAlgn="auto" latinLnBrk="0" hangingPunct="0">
                <a:lnSpc>
                  <a:spcPct val="100000"/>
                </a:lnSpc>
                <a:spcBef>
                  <a:spcPts val="0"/>
                </a:spcBef>
                <a:spcAft>
                  <a:spcPts val="600"/>
                </a:spcAft>
                <a:buClrTx/>
                <a:buSzTx/>
                <a:buFontTx/>
                <a:buNone/>
                <a:tabLst/>
                <a:defRPr/>
              </a:pPr>
              <a:r>
                <a:rPr kumimoji="0" lang="en-US" sz="2000" b="1" i="0" u="none" strike="noStrike" kern="0" cap="none" spc="0" normalizeH="0" baseline="0" noProof="0">
                  <a:ln>
                    <a:noFill/>
                  </a:ln>
                  <a:solidFill>
                    <a:srgbClr val="474747"/>
                  </a:solidFill>
                  <a:effectLst/>
                  <a:uLnTx/>
                  <a:uFillTx/>
                  <a:latin typeface="Calibri"/>
                  <a:cs typeface="Calibri"/>
                  <a:sym typeface="Gill Sans"/>
                </a:rPr>
                <a:t>Architects</a:t>
              </a:r>
              <a:endParaRPr kumimoji="0" lang="en-US" sz="2000" b="1" i="0" u="none" strike="noStrike" kern="0" cap="none" spc="0" normalizeH="0" baseline="0" noProof="0">
                <a:ln>
                  <a:noFill/>
                </a:ln>
                <a:solidFill>
                  <a:srgbClr val="474747"/>
                </a:solidFill>
                <a:effectLst/>
                <a:uLnTx/>
                <a:uFillTx/>
                <a:latin typeface="Calibri"/>
                <a:ea typeface="Gill Sans"/>
                <a:cs typeface="Calibri"/>
              </a:endParaRPr>
            </a:p>
            <a:p>
              <a:pPr marL="173038" marR="0" lvl="1" indent="-117475" algn="l" defTabSz="409575" rtl="0" eaLnBrk="1" fontAlgn="auto" latinLnBrk="0" hangingPunct="0">
                <a:lnSpc>
                  <a:spcPct val="100000"/>
                </a:lnSpc>
                <a:spcBef>
                  <a:spcPts val="0"/>
                </a:spcBef>
                <a:spcAft>
                  <a:spcPts val="600"/>
                </a:spcAft>
                <a:buClrTx/>
                <a:buSzTx/>
                <a:buFont typeface="Arial"/>
                <a:buChar char="•"/>
                <a:tabLst/>
                <a:defRPr/>
              </a:pPr>
              <a:r>
                <a:rPr kumimoji="0" lang="en-US" sz="1200" b="0" i="0" u="none" strike="noStrike" kern="0" cap="none" spc="0" normalizeH="0" baseline="0" noProof="0">
                  <a:ln>
                    <a:noFill/>
                  </a:ln>
                  <a:solidFill>
                    <a:srgbClr val="474747"/>
                  </a:solidFill>
                  <a:effectLst/>
                  <a:uLnTx/>
                  <a:uFillTx/>
                  <a:latin typeface="Calibri"/>
                  <a:ea typeface="Gill Sans"/>
                  <a:cs typeface="Calibri"/>
                  <a:sym typeface="Gill Sans"/>
                </a:rPr>
                <a:t>Discover, create, update, review apps, events and payload schemas</a:t>
              </a:r>
              <a:endParaRPr kumimoji="0" lang="en-US" sz="1200" b="0" i="0" u="none" strike="noStrike" kern="0" cap="none" spc="0" normalizeH="0" baseline="0" noProof="0">
                <a:ln>
                  <a:noFill/>
                </a:ln>
                <a:solidFill>
                  <a:srgbClr val="474747"/>
                </a:solidFill>
                <a:effectLst/>
                <a:uLnTx/>
                <a:uFillTx/>
                <a:latin typeface="Calibri"/>
                <a:ea typeface="Gill Sans"/>
                <a:cs typeface="Calibri"/>
              </a:endParaRPr>
            </a:p>
            <a:p>
              <a:pPr marL="173038" marR="0" lvl="1" indent="-117475" algn="l" defTabSz="409575" rtl="0" eaLnBrk="1" fontAlgn="auto" latinLnBrk="0" hangingPunct="1">
                <a:lnSpc>
                  <a:spcPct val="100000"/>
                </a:lnSpc>
                <a:spcBef>
                  <a:spcPts val="0"/>
                </a:spcBef>
                <a:spcAft>
                  <a:spcPts val="600"/>
                </a:spcAft>
                <a:buClrTx/>
                <a:buSzTx/>
                <a:buFont typeface="Arial"/>
                <a:buChar char="•"/>
                <a:tabLst/>
                <a:defRPr/>
              </a:pPr>
              <a:r>
                <a:rPr kumimoji="0" lang="en-US" sz="1200" b="0" i="0" u="none" strike="noStrike" kern="0" cap="none" spc="0" normalizeH="0" baseline="0" noProof="0">
                  <a:ln>
                    <a:noFill/>
                  </a:ln>
                  <a:solidFill>
                    <a:srgbClr val="474747"/>
                  </a:solidFill>
                  <a:effectLst/>
                  <a:uLnTx/>
                  <a:uFillTx/>
                  <a:latin typeface="Calibri"/>
                  <a:ea typeface="Gill Sans"/>
                  <a:cs typeface="Calibri"/>
                  <a:sym typeface="Gill Sans"/>
                </a:rPr>
                <a:t>Map payload schemas to events; and events to apps</a:t>
              </a:r>
            </a:p>
            <a:p>
              <a:pPr marL="173038" marR="0" lvl="1" indent="-117475" algn="l" defTabSz="409575" rtl="0" eaLnBrk="1" fontAlgn="auto" latinLnBrk="0" hangingPunct="1">
                <a:lnSpc>
                  <a:spcPct val="100000"/>
                </a:lnSpc>
                <a:spcBef>
                  <a:spcPts val="0"/>
                </a:spcBef>
                <a:spcAft>
                  <a:spcPts val="600"/>
                </a:spcAft>
                <a:buClrTx/>
                <a:buSzTx/>
                <a:buFont typeface="Arial"/>
                <a:buChar char="•"/>
                <a:tabLst/>
                <a:defRPr/>
              </a:pPr>
              <a:r>
                <a:rPr kumimoji="0" lang="en-US" sz="1200" b="0" i="0" u="none" strike="noStrike" kern="0" cap="none" spc="0" normalizeH="0" baseline="0" noProof="0">
                  <a:ln>
                    <a:noFill/>
                  </a:ln>
                  <a:solidFill>
                    <a:srgbClr val="474747"/>
                  </a:solidFill>
                  <a:effectLst/>
                  <a:uLnTx/>
                  <a:uFillTx/>
                  <a:latin typeface="Calibri"/>
                  <a:ea typeface="Gill Sans"/>
                  <a:cs typeface="Calibri"/>
                  <a:sym typeface="Gill Sans"/>
                </a:rPr>
                <a:t>Govern event consumption across app domain boundaries</a:t>
              </a:r>
              <a:endParaRPr kumimoji="0" lang="en-US" sz="1200" b="0" i="0" u="none" strike="noStrike" kern="0" cap="none" spc="0" normalizeH="0" baseline="0" noProof="0">
                <a:ln>
                  <a:noFill/>
                </a:ln>
                <a:solidFill>
                  <a:srgbClr val="474747"/>
                </a:solidFill>
                <a:effectLst/>
                <a:uLnTx/>
                <a:uFillTx/>
                <a:latin typeface="Calibri"/>
                <a:ea typeface="Gill Sans"/>
                <a:cs typeface="Calibri"/>
              </a:endParaRPr>
            </a:p>
          </p:txBody>
        </p:sp>
        <p:cxnSp>
          <p:nvCxnSpPr>
            <p:cNvPr id="32" name="Straight Arrow Connector 31">
              <a:extLst>
                <a:ext uri="{FF2B5EF4-FFF2-40B4-BE49-F238E27FC236}">
                  <a16:creationId xmlns:a16="http://schemas.microsoft.com/office/drawing/2014/main" id="{1FA829BF-8D8C-4070-BBE8-77796275B59C}"/>
                </a:ext>
              </a:extLst>
            </p:cNvPr>
            <p:cNvCxnSpPr>
              <a:cxnSpLocks/>
              <a:stCxn id="54" idx="2"/>
            </p:cNvCxnSpPr>
            <p:nvPr/>
          </p:nvCxnSpPr>
          <p:spPr>
            <a:xfrm>
              <a:off x="4389647" y="3152297"/>
              <a:ext cx="0" cy="603583"/>
            </a:xfrm>
            <a:prstGeom prst="straightConnector1">
              <a:avLst/>
            </a:prstGeom>
            <a:noFill/>
            <a:ln w="19050" cap="flat">
              <a:solidFill>
                <a:schemeClr val="accent2"/>
              </a:solidFill>
              <a:prstDash val="solid"/>
              <a:miter lim="400000"/>
              <a:headEnd type="stealth" w="lg" len="lg"/>
              <a:tailEnd type="stealth" w="lg" len="lg"/>
            </a:ln>
            <a:effectLst/>
            <a:sp3d/>
          </p:spPr>
          <p:style>
            <a:lnRef idx="0">
              <a:scrgbClr r="0" g="0" b="0"/>
            </a:lnRef>
            <a:fillRef idx="0">
              <a:scrgbClr r="0" g="0" b="0"/>
            </a:fillRef>
            <a:effectRef idx="0">
              <a:scrgbClr r="0" g="0" b="0"/>
            </a:effectRef>
            <a:fontRef idx="none"/>
          </p:style>
        </p:cxnSp>
      </p:grpSp>
      <p:grpSp>
        <p:nvGrpSpPr>
          <p:cNvPr id="12" name="Group 11">
            <a:extLst>
              <a:ext uri="{FF2B5EF4-FFF2-40B4-BE49-F238E27FC236}">
                <a16:creationId xmlns:a16="http://schemas.microsoft.com/office/drawing/2014/main" id="{1BD322D5-E2D6-46FF-AF84-66590728FCAF}"/>
              </a:ext>
            </a:extLst>
          </p:cNvPr>
          <p:cNvGrpSpPr/>
          <p:nvPr/>
        </p:nvGrpSpPr>
        <p:grpSpPr>
          <a:xfrm>
            <a:off x="5801284" y="1135934"/>
            <a:ext cx="1906940" cy="2619946"/>
            <a:chOff x="5801284" y="1135934"/>
            <a:chExt cx="1906940" cy="2619946"/>
          </a:xfrm>
        </p:grpSpPr>
        <p:sp>
          <p:nvSpPr>
            <p:cNvPr id="55" name="TextBox 54">
              <a:extLst>
                <a:ext uri="{FF2B5EF4-FFF2-40B4-BE49-F238E27FC236}">
                  <a16:creationId xmlns:a16="http://schemas.microsoft.com/office/drawing/2014/main" id="{E50A3482-281E-4A05-B7DB-9697CF1E2075}"/>
                </a:ext>
              </a:extLst>
            </p:cNvPr>
            <p:cNvSpPr txBox="1"/>
            <p:nvPr/>
          </p:nvSpPr>
          <p:spPr>
            <a:xfrm>
              <a:off x="5801284" y="1135934"/>
              <a:ext cx="1906940" cy="1997412"/>
            </a:xfrm>
            <a:prstGeom prst="roundRect">
              <a:avLst>
                <a:gd name="adj" fmla="val 4056"/>
              </a:avLst>
            </a:prstGeom>
            <a:solidFill>
              <a:schemeClr val="bg1"/>
            </a:solidFill>
            <a:ln w="6350" cap="flat">
              <a:solidFill>
                <a:schemeClr val="bg1">
                  <a:lumMod val="75000"/>
                </a:schemeClr>
              </a:solid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nchorCtr="0">
              <a:noAutofit/>
            </a:bodyPr>
            <a:lstStyle/>
            <a:p>
              <a:pPr marL="0" marR="0" lvl="0" indent="0" algn="l" defTabSz="409575" rtl="0" eaLnBrk="1" fontAlgn="auto" latinLnBrk="0" hangingPunct="0">
                <a:lnSpc>
                  <a:spcPct val="100000"/>
                </a:lnSpc>
                <a:spcBef>
                  <a:spcPts val="0"/>
                </a:spcBef>
                <a:spcAft>
                  <a:spcPts val="600"/>
                </a:spcAft>
                <a:buClrTx/>
                <a:buSzTx/>
                <a:buFontTx/>
                <a:buNone/>
                <a:tabLst/>
                <a:defRPr/>
              </a:pPr>
              <a:r>
                <a:rPr kumimoji="0" lang="en-US" sz="2000" b="1" i="0" u="none" strike="noStrike" kern="0" cap="none" spc="0" normalizeH="0" baseline="0" noProof="0">
                  <a:ln>
                    <a:noFill/>
                  </a:ln>
                  <a:solidFill>
                    <a:srgbClr val="474747"/>
                  </a:solidFill>
                  <a:effectLst/>
                  <a:uLnTx/>
                  <a:uFillTx/>
                  <a:latin typeface="Calibri"/>
                  <a:ea typeface="Gill Sans"/>
                  <a:cs typeface="Calibri"/>
                  <a:sym typeface="Gill Sans"/>
                </a:rPr>
                <a:t>Developers</a:t>
              </a:r>
              <a:endParaRPr kumimoji="0" lang="en-US" sz="2800" b="0" i="0" u="none" strike="noStrike" kern="1200" cap="none" spc="0" normalizeH="0" baseline="0" noProof="0">
                <a:ln>
                  <a:noFill/>
                </a:ln>
                <a:solidFill>
                  <a:srgbClr val="474747"/>
                </a:solidFill>
                <a:effectLst/>
                <a:uLnTx/>
                <a:uFillTx/>
                <a:latin typeface="Calibri"/>
                <a:cs typeface="Calibri"/>
              </a:endParaRPr>
            </a:p>
            <a:p>
              <a:pPr marL="173038" marR="0" lvl="1" indent="-117475" algn="l" defTabSz="409575" rtl="0" eaLnBrk="1" fontAlgn="auto"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474747"/>
                  </a:solidFill>
                  <a:effectLst/>
                  <a:uLnTx/>
                  <a:uFillTx/>
                  <a:latin typeface="Calibri"/>
                  <a:ea typeface="Gill Sans"/>
                  <a:cs typeface="Calibri"/>
                  <a:sym typeface="Gill Sans"/>
                </a:rPr>
                <a:t>Collaborate with</a:t>
              </a:r>
              <a:br>
                <a:rPr kumimoji="0" lang="en-US" sz="1200" b="0" i="0" u="none" strike="noStrike" kern="0" cap="none" spc="0" normalizeH="0" baseline="0" noProof="0">
                  <a:ln>
                    <a:noFill/>
                  </a:ln>
                  <a:solidFill>
                    <a:srgbClr val="474747"/>
                  </a:solidFill>
                  <a:effectLst/>
                  <a:uLnTx/>
                  <a:uFillTx/>
                  <a:latin typeface="Calibri"/>
                  <a:ea typeface="Gill Sans"/>
                  <a:cs typeface="Calibri"/>
                  <a:sym typeface="Gill Sans"/>
                </a:rPr>
              </a:br>
              <a:r>
                <a:rPr kumimoji="0" lang="en-US" sz="1200" b="0" i="0" u="none" strike="noStrike" kern="0" cap="none" spc="0" normalizeH="0" baseline="0" noProof="0">
                  <a:ln>
                    <a:noFill/>
                  </a:ln>
                  <a:solidFill>
                    <a:srgbClr val="474747"/>
                  </a:solidFill>
                  <a:effectLst/>
                  <a:uLnTx/>
                  <a:uFillTx/>
                  <a:latin typeface="Calibri"/>
                  <a:ea typeface="Gill Sans"/>
                  <a:cs typeface="Calibri"/>
                  <a:sym typeface="Gill Sans"/>
                </a:rPr>
                <a:t>architects on design</a:t>
              </a:r>
            </a:p>
            <a:p>
              <a:pPr marL="173038" marR="0" lvl="1" indent="-117475" algn="l" defTabSz="409575" rtl="0" eaLnBrk="1" fontAlgn="auto"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474747"/>
                  </a:solidFill>
                  <a:effectLst/>
                  <a:uLnTx/>
                  <a:uFillTx/>
                  <a:latin typeface="Calibri"/>
                  <a:ea typeface="Gill Sans"/>
                  <a:cs typeface="Calibri"/>
                  <a:sym typeface="Gill Sans"/>
                </a:rPr>
                <a:t>E</a:t>
              </a:r>
              <a:r>
                <a:rPr kumimoji="0" lang="en-US" sz="1200" b="0" i="0" u="none" strike="noStrike" kern="0" cap="none" spc="0" normalizeH="0" baseline="0" noProof="0" err="1">
                  <a:ln>
                    <a:noFill/>
                  </a:ln>
                  <a:solidFill>
                    <a:srgbClr val="474747"/>
                  </a:solidFill>
                  <a:effectLst/>
                  <a:uLnTx/>
                  <a:uFillTx/>
                  <a:latin typeface="Calibri"/>
                  <a:ea typeface="Gill Sans"/>
                  <a:cs typeface="Calibri"/>
                  <a:sym typeface="Gill Sans"/>
                </a:rPr>
                <a:t>xport</a:t>
              </a:r>
              <a:r>
                <a:rPr kumimoji="0" lang="en-US" sz="1200" b="0" i="0" u="none" strike="noStrike" kern="0" cap="none" spc="0" normalizeH="0" baseline="0" noProof="0">
                  <a:ln>
                    <a:noFill/>
                  </a:ln>
                  <a:solidFill>
                    <a:srgbClr val="474747"/>
                  </a:solidFill>
                  <a:effectLst/>
                  <a:uLnTx/>
                  <a:uFillTx/>
                  <a:latin typeface="Calibri"/>
                  <a:ea typeface="Gill Sans"/>
                  <a:cs typeface="Calibri"/>
                  <a:sym typeface="Gill Sans"/>
                </a:rPr>
                <a:t> AsyncAPI app contracts for each app</a:t>
              </a:r>
              <a:endParaRPr kumimoji="0" lang="en-US" sz="1200" b="0" i="0" u="none" strike="noStrike" kern="0" cap="none" spc="0" normalizeH="0" baseline="0" noProof="0">
                <a:ln>
                  <a:noFill/>
                </a:ln>
                <a:solidFill>
                  <a:srgbClr val="474747"/>
                </a:solidFill>
                <a:effectLst/>
                <a:uLnTx/>
                <a:uFillTx/>
                <a:latin typeface="Calibri"/>
                <a:ea typeface="Gill Sans"/>
                <a:cs typeface="Calibri"/>
              </a:endParaRPr>
            </a:p>
            <a:p>
              <a:pPr marL="173038" marR="0" lvl="1" indent="-117475" algn="l" defTabSz="409575" rtl="0" eaLnBrk="1" fontAlgn="auto"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474747"/>
                  </a:solidFill>
                  <a:effectLst/>
                  <a:uLnTx/>
                  <a:uFillTx/>
                  <a:latin typeface="Calibri"/>
                  <a:cs typeface="Gill Sans"/>
                  <a:sym typeface="Gill Sans"/>
                </a:rPr>
                <a:t>Generate and implement event-driven apps that provide business value</a:t>
              </a:r>
              <a:endParaRPr kumimoji="0" lang="en-US" sz="1200" b="0" i="0" u="none" strike="noStrike" kern="0" cap="none" spc="0" normalizeH="0" baseline="0" noProof="0">
                <a:ln>
                  <a:noFill/>
                </a:ln>
                <a:solidFill>
                  <a:srgbClr val="474747"/>
                </a:solidFill>
                <a:effectLst/>
                <a:uLnTx/>
                <a:uFillTx/>
                <a:latin typeface="Calibri"/>
                <a:ea typeface="Gill Sans"/>
                <a:cs typeface="Calibri" panose="020F0502020204030204" pitchFamily="34" charset="0"/>
              </a:endParaRPr>
            </a:p>
          </p:txBody>
        </p:sp>
        <p:cxnSp>
          <p:nvCxnSpPr>
            <p:cNvPr id="34" name="Straight Arrow Connector 33">
              <a:extLst>
                <a:ext uri="{FF2B5EF4-FFF2-40B4-BE49-F238E27FC236}">
                  <a16:creationId xmlns:a16="http://schemas.microsoft.com/office/drawing/2014/main" id="{AE7A4265-3944-43CF-8817-30EF2FFC4E82}"/>
                </a:ext>
              </a:extLst>
            </p:cNvPr>
            <p:cNvCxnSpPr>
              <a:cxnSpLocks/>
            </p:cNvCxnSpPr>
            <p:nvPr/>
          </p:nvCxnSpPr>
          <p:spPr>
            <a:xfrm>
              <a:off x="6780154" y="3152297"/>
              <a:ext cx="0" cy="603583"/>
            </a:xfrm>
            <a:prstGeom prst="straightConnector1">
              <a:avLst/>
            </a:prstGeom>
            <a:noFill/>
            <a:ln w="19050" cap="flat">
              <a:solidFill>
                <a:schemeClr val="accent2"/>
              </a:solidFill>
              <a:prstDash val="solid"/>
              <a:miter lim="400000"/>
              <a:headEnd type="stealth" w="lg" len="lg"/>
              <a:tailEnd type="stealth" w="lg" len="lg"/>
            </a:ln>
            <a:effectLst/>
            <a:sp3d/>
          </p:spPr>
          <p:style>
            <a:lnRef idx="0">
              <a:scrgbClr r="0" g="0" b="0"/>
            </a:lnRef>
            <a:fillRef idx="0">
              <a:scrgbClr r="0" g="0" b="0"/>
            </a:fillRef>
            <a:effectRef idx="0">
              <a:scrgbClr r="0" g="0" b="0"/>
            </a:effectRef>
            <a:fontRef idx="none"/>
          </p:style>
        </p:cxnSp>
      </p:grpSp>
      <p:grpSp>
        <p:nvGrpSpPr>
          <p:cNvPr id="13" name="Group 12">
            <a:extLst>
              <a:ext uri="{FF2B5EF4-FFF2-40B4-BE49-F238E27FC236}">
                <a16:creationId xmlns:a16="http://schemas.microsoft.com/office/drawing/2014/main" id="{0E56181E-2EBB-4E94-9D08-3090BF077EC6}"/>
              </a:ext>
            </a:extLst>
          </p:cNvPr>
          <p:cNvGrpSpPr/>
          <p:nvPr/>
        </p:nvGrpSpPr>
        <p:grpSpPr>
          <a:xfrm>
            <a:off x="7877999" y="1135934"/>
            <a:ext cx="1716357" cy="2619946"/>
            <a:chOff x="7877999" y="1135934"/>
            <a:chExt cx="1716357" cy="2619946"/>
          </a:xfrm>
        </p:grpSpPr>
        <p:sp>
          <p:nvSpPr>
            <p:cNvPr id="53" name="TextBox 52">
              <a:extLst>
                <a:ext uri="{FF2B5EF4-FFF2-40B4-BE49-F238E27FC236}">
                  <a16:creationId xmlns:a16="http://schemas.microsoft.com/office/drawing/2014/main" id="{1B7DB0DF-6050-4516-87E8-5F69BE775F4E}"/>
                </a:ext>
              </a:extLst>
            </p:cNvPr>
            <p:cNvSpPr txBox="1"/>
            <p:nvPr/>
          </p:nvSpPr>
          <p:spPr>
            <a:xfrm>
              <a:off x="7877999" y="1135934"/>
              <a:ext cx="1716357" cy="1997412"/>
            </a:xfrm>
            <a:prstGeom prst="roundRect">
              <a:avLst>
                <a:gd name="adj" fmla="val 6308"/>
              </a:avLst>
            </a:prstGeom>
            <a:solidFill>
              <a:schemeClr val="bg1"/>
            </a:solidFill>
            <a:ln w="6350" cap="flat">
              <a:solidFill>
                <a:schemeClr val="bg1">
                  <a:lumMod val="75000"/>
                </a:schemeClr>
              </a:solid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nchorCtr="0">
              <a:noAutofit/>
            </a:bodyPr>
            <a:lstStyle/>
            <a:p>
              <a:pPr marL="0" marR="0" lvl="0" indent="0" algn="l" defTabSz="409575" rtl="0" eaLnBrk="1" fontAlgn="auto" latinLnBrk="0" hangingPunct="0">
                <a:lnSpc>
                  <a:spcPct val="100000"/>
                </a:lnSpc>
                <a:spcBef>
                  <a:spcPts val="0"/>
                </a:spcBef>
                <a:spcAft>
                  <a:spcPts val="600"/>
                </a:spcAft>
                <a:buClrTx/>
                <a:buSzTx/>
                <a:buFontTx/>
                <a:buNone/>
                <a:tabLst/>
                <a:defRPr/>
              </a:pPr>
              <a:r>
                <a:rPr kumimoji="0" lang="en-US" sz="2000" b="1" i="0" u="none" strike="noStrike" kern="0" cap="none" spc="0" normalizeH="0" baseline="0" noProof="0">
                  <a:ln>
                    <a:noFill/>
                  </a:ln>
                  <a:solidFill>
                    <a:srgbClr val="474747"/>
                  </a:solidFill>
                  <a:effectLst/>
                  <a:uLnTx/>
                  <a:uFillTx/>
                  <a:latin typeface="Calibri"/>
                  <a:cs typeface="Calibri"/>
                  <a:sym typeface="Gill Sans"/>
                </a:rPr>
                <a:t>Data Scientists</a:t>
              </a:r>
              <a:endParaRPr kumimoji="0" lang="en-US" sz="1200" b="0" i="0" u="none" strike="noStrike" kern="0" cap="none" spc="0" normalizeH="0" baseline="0" noProof="0">
                <a:ln>
                  <a:noFill/>
                </a:ln>
                <a:solidFill>
                  <a:srgbClr val="474747"/>
                </a:solidFill>
                <a:effectLst/>
                <a:uLnTx/>
                <a:uFillTx/>
                <a:latin typeface="Calibri"/>
                <a:cs typeface="Calibri"/>
              </a:endParaRPr>
            </a:p>
            <a:p>
              <a:pPr marL="173038" marR="0" lvl="0" indent="-117475" algn="l" defTabSz="409575" rtl="0" eaLnBrk="1" fontAlgn="auto" latinLnBrk="0" hangingPunct="1">
                <a:lnSpc>
                  <a:spcPct val="100000"/>
                </a:lnSpc>
                <a:spcBef>
                  <a:spcPts val="0"/>
                </a:spcBef>
                <a:spcAft>
                  <a:spcPts val="600"/>
                </a:spcAft>
                <a:buClrTx/>
                <a:buSzTx/>
                <a:buFont typeface="Arial"/>
                <a:buChar char="•"/>
                <a:tabLst/>
                <a:defRPr/>
              </a:pPr>
              <a:r>
                <a:rPr kumimoji="0" lang="en-US" sz="1200" b="0" i="0" u="none" strike="noStrike" kern="0" cap="none" spc="0" normalizeH="0" baseline="0" noProof="0">
                  <a:ln>
                    <a:noFill/>
                  </a:ln>
                  <a:solidFill>
                    <a:srgbClr val="474747"/>
                  </a:solidFill>
                  <a:effectLst/>
                  <a:uLnTx/>
                  <a:uFillTx/>
                  <a:latin typeface="Calibri"/>
                  <a:cs typeface="Calibri"/>
                  <a:sym typeface="Gill Sans"/>
                </a:rPr>
                <a:t>Understand</a:t>
              </a:r>
              <a:br>
                <a:rPr kumimoji="0" lang="en-US" sz="1200" b="0" i="0" u="none" strike="noStrike" kern="0" cap="none" spc="0" normalizeH="0" baseline="0" noProof="0">
                  <a:ln>
                    <a:noFill/>
                  </a:ln>
                  <a:solidFill>
                    <a:srgbClr val="474747"/>
                  </a:solidFill>
                  <a:effectLst/>
                  <a:uLnTx/>
                  <a:uFillTx/>
                  <a:latin typeface="Calibri"/>
                  <a:cs typeface="Calibri"/>
                </a:rPr>
              </a:br>
              <a:r>
                <a:rPr kumimoji="0" lang="en-US" sz="1200" b="0" i="0" u="none" strike="noStrike" kern="0" cap="none" spc="0" normalizeH="0" baseline="0" noProof="0">
                  <a:ln>
                    <a:noFill/>
                  </a:ln>
                  <a:solidFill>
                    <a:srgbClr val="474747"/>
                  </a:solidFill>
                  <a:effectLst/>
                  <a:uLnTx/>
                  <a:uFillTx/>
                  <a:latin typeface="Calibri"/>
                  <a:cs typeface="Calibri"/>
                  <a:sym typeface="Gill Sans"/>
                </a:rPr>
                <a:t>event-driven data</a:t>
              </a:r>
            </a:p>
            <a:p>
              <a:pPr marL="173038" marR="0" lvl="0" indent="-117475" algn="l" defTabSz="409575" rtl="0" eaLnBrk="1" fontAlgn="auto" latinLnBrk="0" hangingPunct="1">
                <a:lnSpc>
                  <a:spcPct val="100000"/>
                </a:lnSpc>
                <a:spcBef>
                  <a:spcPts val="0"/>
                </a:spcBef>
                <a:spcAft>
                  <a:spcPts val="600"/>
                </a:spcAft>
                <a:buClrTx/>
                <a:buSzTx/>
                <a:buFont typeface="Arial"/>
                <a:buChar char="•"/>
                <a:tabLst/>
                <a:defRPr/>
              </a:pPr>
              <a:r>
                <a:rPr kumimoji="0" lang="en-US" sz="1200" b="0" i="0" u="none" strike="noStrike" kern="0" cap="none" spc="0" normalizeH="0" baseline="0" noProof="0">
                  <a:ln>
                    <a:noFill/>
                  </a:ln>
                  <a:solidFill>
                    <a:srgbClr val="474747"/>
                  </a:solidFill>
                  <a:effectLst/>
                  <a:uLnTx/>
                  <a:uFillTx/>
                  <a:latin typeface="Calibri"/>
                  <a:cs typeface="Calibri"/>
                  <a:sym typeface="Gill Sans"/>
                </a:rPr>
                <a:t>Discover new insights by combining events</a:t>
              </a:r>
              <a:endParaRPr kumimoji="0" lang="en-US" sz="1200" b="0" i="0" u="none" strike="noStrike" kern="0" cap="none" spc="0" normalizeH="0" baseline="0" noProof="0">
                <a:ln>
                  <a:noFill/>
                </a:ln>
                <a:solidFill>
                  <a:srgbClr val="474747"/>
                </a:solidFill>
                <a:effectLst/>
                <a:uLnTx/>
                <a:uFillTx/>
                <a:latin typeface="Calibri"/>
                <a:cs typeface="Calibri"/>
              </a:endParaRPr>
            </a:p>
          </p:txBody>
        </p:sp>
        <p:cxnSp>
          <p:nvCxnSpPr>
            <p:cNvPr id="35" name="Straight Arrow Connector 34">
              <a:extLst>
                <a:ext uri="{FF2B5EF4-FFF2-40B4-BE49-F238E27FC236}">
                  <a16:creationId xmlns:a16="http://schemas.microsoft.com/office/drawing/2014/main" id="{431CD433-20F3-41BE-890D-B4DDB5C4D8B4}"/>
                </a:ext>
              </a:extLst>
            </p:cNvPr>
            <p:cNvCxnSpPr>
              <a:cxnSpLocks/>
            </p:cNvCxnSpPr>
            <p:nvPr/>
          </p:nvCxnSpPr>
          <p:spPr>
            <a:xfrm>
              <a:off x="8740881" y="3152297"/>
              <a:ext cx="0" cy="603583"/>
            </a:xfrm>
            <a:prstGeom prst="straightConnector1">
              <a:avLst/>
            </a:prstGeom>
            <a:noFill/>
            <a:ln w="19050" cap="flat">
              <a:solidFill>
                <a:schemeClr val="accent2"/>
              </a:solidFill>
              <a:prstDash val="solid"/>
              <a:miter lim="400000"/>
              <a:headEnd type="stealth" w="lg" len="lg"/>
              <a:tailEnd type="stealth" w="lg" len="lg"/>
            </a:ln>
            <a:effectLst/>
            <a:sp3d/>
          </p:spPr>
          <p:style>
            <a:lnRef idx="0">
              <a:scrgbClr r="0" g="0" b="0"/>
            </a:lnRef>
            <a:fillRef idx="0">
              <a:scrgbClr r="0" g="0" b="0"/>
            </a:fillRef>
            <a:effectRef idx="0">
              <a:scrgbClr r="0" g="0" b="0"/>
            </a:effectRef>
            <a:fontRef idx="none"/>
          </p:style>
        </p:cxnSp>
      </p:grpSp>
      <p:pic>
        <p:nvPicPr>
          <p:cNvPr id="4" name="Picture 3">
            <a:extLst>
              <a:ext uri="{FF2B5EF4-FFF2-40B4-BE49-F238E27FC236}">
                <a16:creationId xmlns:a16="http://schemas.microsoft.com/office/drawing/2014/main" id="{9DCC0FC0-1098-9147-A429-A9A93E1A9A14}"/>
              </a:ext>
            </a:extLst>
          </p:cNvPr>
          <p:cNvPicPr>
            <a:picLocks noChangeAspect="1"/>
          </p:cNvPicPr>
          <p:nvPr/>
        </p:nvPicPr>
        <p:blipFill>
          <a:blip r:embed="rId4"/>
          <a:stretch>
            <a:fillRect/>
          </a:stretch>
        </p:blipFill>
        <p:spPr>
          <a:xfrm>
            <a:off x="4371059" y="4585119"/>
            <a:ext cx="4389647" cy="1278538"/>
          </a:xfrm>
          <a:prstGeom prst="rect">
            <a:avLst/>
          </a:prstGeom>
        </p:spPr>
      </p:pic>
    </p:spTree>
    <p:extLst>
      <p:ext uri="{BB962C8B-B14F-4D97-AF65-F5344CB8AC3E}">
        <p14:creationId xmlns:p14="http://schemas.microsoft.com/office/powerpoint/2010/main" val="34172018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708F4094-0495-7949-A12C-774E82A911F2}"/>
              </a:ext>
            </a:extLst>
          </p:cNvPr>
          <p:cNvSpPr txBox="1"/>
          <p:nvPr/>
        </p:nvSpPr>
        <p:spPr>
          <a:xfrm>
            <a:off x="4378431" y="1815352"/>
            <a:ext cx="1086932" cy="1585791"/>
          </a:xfrm>
          <a:prstGeom prst="rect">
            <a:avLst/>
          </a:prstGeom>
          <a:noFill/>
          <a:ln w="127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FR" sz="54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2" name="Title 1">
            <a:extLst>
              <a:ext uri="{FF2B5EF4-FFF2-40B4-BE49-F238E27FC236}">
                <a16:creationId xmlns:a16="http://schemas.microsoft.com/office/drawing/2014/main" id="{514EC939-8C1D-F64B-B17F-90CAF704841B}"/>
              </a:ext>
            </a:extLst>
          </p:cNvPr>
          <p:cNvSpPr>
            <a:spLocks noGrp="1"/>
          </p:cNvSpPr>
          <p:nvPr>
            <p:ph type="title"/>
          </p:nvPr>
        </p:nvSpPr>
        <p:spPr/>
        <p:txBody>
          <a:bodyPr/>
          <a:lstStyle/>
          <a:p>
            <a:r>
              <a:rPr lang="en-FR" dirty="0"/>
              <a:t>Several ways to get started in designing your event flows</a:t>
            </a:r>
          </a:p>
        </p:txBody>
      </p:sp>
      <p:sp>
        <p:nvSpPr>
          <p:cNvPr id="3" name="Text Placeholder 2">
            <a:extLst>
              <a:ext uri="{FF2B5EF4-FFF2-40B4-BE49-F238E27FC236}">
                <a16:creationId xmlns:a16="http://schemas.microsoft.com/office/drawing/2014/main" id="{5E4F101E-44B5-D544-B07A-ABD0FC0FE012}"/>
              </a:ext>
            </a:extLst>
          </p:cNvPr>
          <p:cNvSpPr>
            <a:spLocks noGrp="1"/>
          </p:cNvSpPr>
          <p:nvPr>
            <p:ph type="body" sz="quarter" idx="12"/>
          </p:nvPr>
        </p:nvSpPr>
        <p:spPr>
          <a:xfrm>
            <a:off x="421335" y="1149956"/>
            <a:ext cx="10573831" cy="4800600"/>
          </a:xfrm>
        </p:spPr>
        <p:txBody>
          <a:bodyPr/>
          <a:lstStyle/>
          <a:p>
            <a:r>
              <a:rPr lang="en-GB" sz="2000" dirty="0"/>
              <a:t>F</a:t>
            </a:r>
            <a:r>
              <a:rPr lang="en-FR" sz="2000" dirty="0"/>
              <a:t>rom Runtime to Designer and catalog</a:t>
            </a:r>
          </a:p>
          <a:p>
            <a:pPr lvl="1"/>
            <a:r>
              <a:rPr lang="en-FR" sz="1800" dirty="0"/>
              <a:t>For existing Solace/Kafka users</a:t>
            </a:r>
          </a:p>
          <a:p>
            <a:pPr lvl="1"/>
            <a:endParaRPr lang="en-FR" sz="1800" dirty="0"/>
          </a:p>
          <a:p>
            <a:pPr lvl="1"/>
            <a:endParaRPr lang="en-FR" sz="1800" dirty="0"/>
          </a:p>
          <a:p>
            <a:pPr lvl="1"/>
            <a:endParaRPr lang="en-FR" sz="1800" dirty="0"/>
          </a:p>
          <a:p>
            <a:pPr lvl="1"/>
            <a:endParaRPr lang="en-FR" sz="1800" dirty="0"/>
          </a:p>
          <a:p>
            <a:r>
              <a:rPr lang="en-FR" sz="2000" dirty="0"/>
              <a:t>From Designer to Runtime</a:t>
            </a:r>
          </a:p>
          <a:p>
            <a:pPr lvl="1"/>
            <a:r>
              <a:rPr lang="en-GB" sz="1800" dirty="0"/>
              <a:t>F</a:t>
            </a:r>
            <a:r>
              <a:rPr lang="en-FR" sz="1800" dirty="0"/>
              <a:t>or new Solace/Kafka users</a:t>
            </a:r>
          </a:p>
          <a:p>
            <a:pPr lvl="1"/>
            <a:r>
              <a:rPr lang="en-GB" sz="1800" dirty="0"/>
              <a:t>F</a:t>
            </a:r>
            <a:r>
              <a:rPr lang="en-FR" sz="1800" dirty="0"/>
              <a:t>or existing users as well</a:t>
            </a:r>
          </a:p>
        </p:txBody>
      </p:sp>
      <p:sp>
        <p:nvSpPr>
          <p:cNvPr id="5" name="Slide Number Placeholder 4">
            <a:extLst>
              <a:ext uri="{FF2B5EF4-FFF2-40B4-BE49-F238E27FC236}">
                <a16:creationId xmlns:a16="http://schemas.microsoft.com/office/drawing/2014/main" id="{7EBC209C-D7BF-E546-A543-AF21E4A94FC5}"/>
              </a:ext>
            </a:extLst>
          </p:cNvPr>
          <p:cNvSpPr>
            <a:spLocks noGrp="1"/>
          </p:cNvSpPr>
          <p:nvPr>
            <p:ph type="sldNum" sz="quarter" idx="2"/>
          </p:nvPr>
        </p:nvSpPr>
        <p:spPr/>
        <p:txBody>
          <a:bodyPr/>
          <a:lstStyle/>
          <a:p>
            <a:fld id="{86CB4B4D-7CA3-9044-876B-883B54F8677D}" type="slidenum">
              <a:rPr lang="en-US" smtClean="0"/>
              <a:pPr/>
              <a:t>5</a:t>
            </a:fld>
            <a:endParaRPr lang="en-US"/>
          </a:p>
        </p:txBody>
      </p:sp>
      <p:sp>
        <p:nvSpPr>
          <p:cNvPr id="6" name="Footer Placeholder 5">
            <a:extLst>
              <a:ext uri="{FF2B5EF4-FFF2-40B4-BE49-F238E27FC236}">
                <a16:creationId xmlns:a16="http://schemas.microsoft.com/office/drawing/2014/main" id="{B58E3390-3470-6644-92A5-F365FB8C3024}"/>
              </a:ext>
            </a:extLst>
          </p:cNvPr>
          <p:cNvSpPr>
            <a:spLocks noGrp="1"/>
          </p:cNvSpPr>
          <p:nvPr>
            <p:ph type="ftr" sz="quarter" idx="3"/>
          </p:nvPr>
        </p:nvSpPr>
        <p:spPr/>
        <p:txBody>
          <a:bodyPr/>
          <a:lstStyle/>
          <a:p>
            <a:r>
              <a:rPr lang="en-US"/>
              <a:t>© Solace</a:t>
            </a:r>
            <a:br>
              <a:rPr lang="en-US"/>
            </a:br>
            <a:r>
              <a:rPr lang="en-US"/>
              <a:t>Proprietary &amp; Confidential</a:t>
            </a:r>
          </a:p>
        </p:txBody>
      </p:sp>
      <p:pic>
        <p:nvPicPr>
          <p:cNvPr id="16" name="Picture 15">
            <a:extLst>
              <a:ext uri="{FF2B5EF4-FFF2-40B4-BE49-F238E27FC236}">
                <a16:creationId xmlns:a16="http://schemas.microsoft.com/office/drawing/2014/main" id="{AA42BA29-919F-DD4E-B4FE-EC07BF748EB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776796" y="5474839"/>
            <a:ext cx="450527" cy="450527"/>
          </a:xfrm>
          <a:prstGeom prst="rect">
            <a:avLst/>
          </a:prstGeom>
        </p:spPr>
      </p:pic>
      <p:pic>
        <p:nvPicPr>
          <p:cNvPr id="17" name="Picture 16">
            <a:extLst>
              <a:ext uri="{FF2B5EF4-FFF2-40B4-BE49-F238E27FC236}">
                <a16:creationId xmlns:a16="http://schemas.microsoft.com/office/drawing/2014/main" id="{9247C4F5-A602-4B46-BF38-E02DFAFAE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4024" y="4950632"/>
            <a:ext cx="513299" cy="515815"/>
          </a:xfrm>
          <a:prstGeom prst="rect">
            <a:avLst/>
          </a:prstGeom>
        </p:spPr>
      </p:pic>
      <p:pic>
        <p:nvPicPr>
          <p:cNvPr id="18" name="Picture 17">
            <a:extLst>
              <a:ext uri="{FF2B5EF4-FFF2-40B4-BE49-F238E27FC236}">
                <a16:creationId xmlns:a16="http://schemas.microsoft.com/office/drawing/2014/main" id="{EB34F03D-2C3D-4049-A09A-D7C4F1071376}"/>
              </a:ext>
            </a:extLst>
          </p:cNvPr>
          <p:cNvPicPr>
            <a:picLocks noChangeAspect="1"/>
          </p:cNvPicPr>
          <p:nvPr/>
        </p:nvPicPr>
        <p:blipFill>
          <a:blip r:embed="rId4"/>
          <a:stretch>
            <a:fillRect/>
          </a:stretch>
        </p:blipFill>
        <p:spPr>
          <a:xfrm>
            <a:off x="5184693" y="4964945"/>
            <a:ext cx="1206500" cy="1270000"/>
          </a:xfrm>
          <a:prstGeom prst="rect">
            <a:avLst/>
          </a:prstGeom>
        </p:spPr>
      </p:pic>
      <p:sp>
        <p:nvSpPr>
          <p:cNvPr id="19" name="Up Arrow 18">
            <a:extLst>
              <a:ext uri="{FF2B5EF4-FFF2-40B4-BE49-F238E27FC236}">
                <a16:creationId xmlns:a16="http://schemas.microsoft.com/office/drawing/2014/main" id="{498B5181-A279-3446-810A-C5B610474F89}"/>
              </a:ext>
            </a:extLst>
          </p:cNvPr>
          <p:cNvSpPr/>
          <p:nvPr/>
        </p:nvSpPr>
        <p:spPr>
          <a:xfrm rot="5400000">
            <a:off x="8314387" y="4556975"/>
            <a:ext cx="293586" cy="1902045"/>
          </a:xfrm>
          <a:prstGeom prst="up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76300" rtl="0" eaLnBrk="1" fontAlgn="auto" latinLnBrk="0" hangingPunct="0">
              <a:lnSpc>
                <a:spcPct val="100000"/>
              </a:lnSpc>
              <a:spcBef>
                <a:spcPts val="0"/>
              </a:spcBef>
              <a:spcAft>
                <a:spcPts val="0"/>
              </a:spcAft>
              <a:buClrTx/>
              <a:buSzTx/>
              <a:buFontTx/>
              <a:buNone/>
              <a:tabLst/>
              <a:defRPr/>
            </a:pPr>
            <a:endParaRPr kumimoji="0" lang="en-US" sz="6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1" name="TextBox 20">
            <a:extLst>
              <a:ext uri="{FF2B5EF4-FFF2-40B4-BE49-F238E27FC236}">
                <a16:creationId xmlns:a16="http://schemas.microsoft.com/office/drawing/2014/main" id="{4C3FCB5D-EBCA-E34F-A671-12B9D0049F00}"/>
              </a:ext>
            </a:extLst>
          </p:cNvPr>
          <p:cNvSpPr txBox="1"/>
          <p:nvPr/>
        </p:nvSpPr>
        <p:spPr>
          <a:xfrm>
            <a:off x="7708897" y="5659250"/>
            <a:ext cx="156453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fr-FR" sz="1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rPr>
              <a:t>Commit to </a:t>
            </a:r>
            <a:r>
              <a:rPr kumimoji="0" lang="fr-FR" sz="14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Gill Sans"/>
              </a:rPr>
              <a:t>runtime</a:t>
            </a:r>
            <a:endParaRPr kumimoji="0" lang="en-FR" sz="4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endParaRPr>
          </a:p>
        </p:txBody>
      </p:sp>
      <p:pic>
        <p:nvPicPr>
          <p:cNvPr id="22" name="Picture 21">
            <a:extLst>
              <a:ext uri="{FF2B5EF4-FFF2-40B4-BE49-F238E27FC236}">
                <a16:creationId xmlns:a16="http://schemas.microsoft.com/office/drawing/2014/main" id="{2B3E846B-C6CD-6144-80D0-CE8B990FF89F}"/>
              </a:ext>
            </a:extLst>
          </p:cNvPr>
          <p:cNvPicPr>
            <a:picLocks noChangeAspect="1"/>
          </p:cNvPicPr>
          <p:nvPr/>
        </p:nvPicPr>
        <p:blipFill>
          <a:blip r:embed="rId5"/>
          <a:stretch>
            <a:fillRect/>
          </a:stretch>
        </p:blipFill>
        <p:spPr>
          <a:xfrm>
            <a:off x="6275847" y="4957542"/>
            <a:ext cx="1168400" cy="1257300"/>
          </a:xfrm>
          <a:prstGeom prst="rect">
            <a:avLst/>
          </a:prstGeom>
        </p:spPr>
      </p:pic>
      <p:sp>
        <p:nvSpPr>
          <p:cNvPr id="25" name="Oval 24">
            <a:extLst>
              <a:ext uri="{FF2B5EF4-FFF2-40B4-BE49-F238E27FC236}">
                <a16:creationId xmlns:a16="http://schemas.microsoft.com/office/drawing/2014/main" id="{F990205D-D4CE-0B42-A98E-7CE2EFAC053D}"/>
              </a:ext>
            </a:extLst>
          </p:cNvPr>
          <p:cNvSpPr/>
          <p:nvPr/>
        </p:nvSpPr>
        <p:spPr>
          <a:xfrm>
            <a:off x="2623324" y="5375423"/>
            <a:ext cx="1206500" cy="836732"/>
          </a:xfrm>
          <a:prstGeom prst="ellipse">
            <a:avLst/>
          </a:prstGeom>
          <a:solidFill>
            <a:srgbClr val="9148C8"/>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GB" sz="1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Arial" panose="020B0604020202020204" pitchFamily="34" charset="0"/>
                <a:cs typeface="Arial" panose="020B0604020202020204" pitchFamily="34" charset="0"/>
                <a:sym typeface="Gill Sans"/>
              </a:rPr>
              <a:t>T</a:t>
            </a:r>
            <a:r>
              <a:rPr kumimoji="0" lang="en-FR" sz="1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Arial" panose="020B0604020202020204" pitchFamily="34" charset="0"/>
                <a:cs typeface="Arial" panose="020B0604020202020204" pitchFamily="34" charset="0"/>
                <a:sym typeface="Gill Sans"/>
              </a:rPr>
              <a:t>oday’s demo !</a:t>
            </a:r>
          </a:p>
        </p:txBody>
      </p:sp>
      <p:sp>
        <p:nvSpPr>
          <p:cNvPr id="27" name="TextBox 26">
            <a:extLst>
              <a:ext uri="{FF2B5EF4-FFF2-40B4-BE49-F238E27FC236}">
                <a16:creationId xmlns:a16="http://schemas.microsoft.com/office/drawing/2014/main" id="{8842B6F2-3E5C-2D45-8B9D-4D13EF36B89E}"/>
              </a:ext>
            </a:extLst>
          </p:cNvPr>
          <p:cNvSpPr txBox="1"/>
          <p:nvPr/>
        </p:nvSpPr>
        <p:spPr>
          <a:xfrm>
            <a:off x="9541154" y="5950556"/>
            <a:ext cx="960199"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lvl="0" indent="0" algn="l" defTabSz="409575"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9191"/>
                </a:solidFill>
                <a:effectLst/>
                <a:uLnTx/>
                <a:uFillTx/>
                <a:latin typeface="Calibri" panose="020F0502020204030204" pitchFamily="34" charset="0"/>
                <a:cs typeface="Calibri" panose="020F0502020204030204" pitchFamily="34" charset="0"/>
                <a:sym typeface="Gill Sans"/>
              </a:rPr>
              <a:t>Runtime</a:t>
            </a:r>
          </a:p>
        </p:txBody>
      </p:sp>
      <p:pic>
        <p:nvPicPr>
          <p:cNvPr id="28" name="Picture 27">
            <a:extLst>
              <a:ext uri="{FF2B5EF4-FFF2-40B4-BE49-F238E27FC236}">
                <a16:creationId xmlns:a16="http://schemas.microsoft.com/office/drawing/2014/main" id="{03860FF2-BDA8-A149-A533-76DBC3ABF4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34166" y="2687865"/>
            <a:ext cx="450527" cy="450527"/>
          </a:xfrm>
          <a:prstGeom prst="rect">
            <a:avLst/>
          </a:prstGeom>
        </p:spPr>
      </p:pic>
      <p:pic>
        <p:nvPicPr>
          <p:cNvPr id="29" name="Picture 28">
            <a:extLst>
              <a:ext uri="{FF2B5EF4-FFF2-40B4-BE49-F238E27FC236}">
                <a16:creationId xmlns:a16="http://schemas.microsoft.com/office/drawing/2014/main" id="{E772E28C-D72E-B448-BBC9-9E2230549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726" y="2080534"/>
            <a:ext cx="513299" cy="515815"/>
          </a:xfrm>
          <a:prstGeom prst="rect">
            <a:avLst/>
          </a:prstGeom>
        </p:spPr>
      </p:pic>
      <p:pic>
        <p:nvPicPr>
          <p:cNvPr id="30" name="Picture 29">
            <a:extLst>
              <a:ext uri="{FF2B5EF4-FFF2-40B4-BE49-F238E27FC236}">
                <a16:creationId xmlns:a16="http://schemas.microsoft.com/office/drawing/2014/main" id="{0D3DA9C0-C93A-6847-A322-F249A905212D}"/>
              </a:ext>
            </a:extLst>
          </p:cNvPr>
          <p:cNvPicPr>
            <a:picLocks noChangeAspect="1"/>
          </p:cNvPicPr>
          <p:nvPr/>
        </p:nvPicPr>
        <p:blipFill>
          <a:blip r:embed="rId4"/>
          <a:stretch>
            <a:fillRect/>
          </a:stretch>
        </p:blipFill>
        <p:spPr>
          <a:xfrm>
            <a:off x="9039873" y="1325511"/>
            <a:ext cx="1206500" cy="1270000"/>
          </a:xfrm>
          <a:prstGeom prst="rect">
            <a:avLst/>
          </a:prstGeom>
        </p:spPr>
      </p:pic>
      <p:pic>
        <p:nvPicPr>
          <p:cNvPr id="31" name="Picture 30">
            <a:extLst>
              <a:ext uri="{FF2B5EF4-FFF2-40B4-BE49-F238E27FC236}">
                <a16:creationId xmlns:a16="http://schemas.microsoft.com/office/drawing/2014/main" id="{E4A0040A-FDB9-E24E-BA43-7A725B3DA827}"/>
              </a:ext>
            </a:extLst>
          </p:cNvPr>
          <p:cNvPicPr>
            <a:picLocks noChangeAspect="1"/>
          </p:cNvPicPr>
          <p:nvPr/>
        </p:nvPicPr>
        <p:blipFill>
          <a:blip r:embed="rId5"/>
          <a:stretch>
            <a:fillRect/>
          </a:stretch>
        </p:blipFill>
        <p:spPr>
          <a:xfrm>
            <a:off x="9058923" y="2636618"/>
            <a:ext cx="1168400" cy="1257300"/>
          </a:xfrm>
          <a:prstGeom prst="rect">
            <a:avLst/>
          </a:prstGeom>
        </p:spPr>
      </p:pic>
      <p:sp>
        <p:nvSpPr>
          <p:cNvPr id="32" name="Up Arrow 31">
            <a:extLst>
              <a:ext uri="{FF2B5EF4-FFF2-40B4-BE49-F238E27FC236}">
                <a16:creationId xmlns:a16="http://schemas.microsoft.com/office/drawing/2014/main" id="{9ABA2F53-C277-AE43-8227-46A228D05A6C}"/>
              </a:ext>
            </a:extLst>
          </p:cNvPr>
          <p:cNvSpPr/>
          <p:nvPr/>
        </p:nvSpPr>
        <p:spPr>
          <a:xfrm rot="5400000">
            <a:off x="8348802" y="1839833"/>
            <a:ext cx="281004" cy="1206500"/>
          </a:xfrm>
          <a:prstGeom prst="up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76300" rtl="0" eaLnBrk="1" fontAlgn="auto" latinLnBrk="0" hangingPunct="0">
              <a:lnSpc>
                <a:spcPct val="100000"/>
              </a:lnSpc>
              <a:spcBef>
                <a:spcPts val="0"/>
              </a:spcBef>
              <a:spcAft>
                <a:spcPts val="0"/>
              </a:spcAft>
              <a:buClrTx/>
              <a:buSzTx/>
              <a:buFontTx/>
              <a:buNone/>
              <a:tabLst/>
              <a:defRPr/>
            </a:pPr>
            <a:endParaRPr kumimoji="0" lang="en-US" sz="6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33" name="TextBox 32">
            <a:extLst>
              <a:ext uri="{FF2B5EF4-FFF2-40B4-BE49-F238E27FC236}">
                <a16:creationId xmlns:a16="http://schemas.microsoft.com/office/drawing/2014/main" id="{6C73240E-8CE9-C646-9C32-CAE5520649D7}"/>
              </a:ext>
            </a:extLst>
          </p:cNvPr>
          <p:cNvSpPr txBox="1"/>
          <p:nvPr/>
        </p:nvSpPr>
        <p:spPr>
          <a:xfrm>
            <a:off x="7809563" y="2595511"/>
            <a:ext cx="1336904"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fr-FR" sz="1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rPr>
              <a:t>Scan file import</a:t>
            </a:r>
            <a:endParaRPr kumimoji="0" lang="en-FR" sz="4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endParaRPr>
          </a:p>
        </p:txBody>
      </p:sp>
      <p:sp>
        <p:nvSpPr>
          <p:cNvPr id="34" name="TextBox 33">
            <a:extLst>
              <a:ext uri="{FF2B5EF4-FFF2-40B4-BE49-F238E27FC236}">
                <a16:creationId xmlns:a16="http://schemas.microsoft.com/office/drawing/2014/main" id="{38C118EB-AA21-3046-9C79-FF9E24933077}"/>
              </a:ext>
            </a:extLst>
          </p:cNvPr>
          <p:cNvSpPr txBox="1"/>
          <p:nvPr/>
        </p:nvSpPr>
        <p:spPr>
          <a:xfrm>
            <a:off x="4500790" y="3086693"/>
            <a:ext cx="960199"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lvl="0" indent="0" algn="l" defTabSz="409575"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9191"/>
                </a:solidFill>
                <a:effectLst/>
                <a:uLnTx/>
                <a:uFillTx/>
                <a:latin typeface="Calibri" panose="020F0502020204030204" pitchFamily="34" charset="0"/>
                <a:cs typeface="Calibri" panose="020F0502020204030204" pitchFamily="34" charset="0"/>
                <a:sym typeface="Gill Sans"/>
              </a:rPr>
              <a:t>Runtime</a:t>
            </a:r>
          </a:p>
        </p:txBody>
      </p:sp>
      <p:pic>
        <p:nvPicPr>
          <p:cNvPr id="35" name="Picture 34">
            <a:extLst>
              <a:ext uri="{FF2B5EF4-FFF2-40B4-BE49-F238E27FC236}">
                <a16:creationId xmlns:a16="http://schemas.microsoft.com/office/drawing/2014/main" id="{88F04B0F-784A-3148-B7DB-7EDC8101AB37}"/>
              </a:ext>
            </a:extLst>
          </p:cNvPr>
          <p:cNvPicPr>
            <a:picLocks noChangeAspect="1"/>
          </p:cNvPicPr>
          <p:nvPr/>
        </p:nvPicPr>
        <p:blipFill>
          <a:blip r:embed="rId6"/>
          <a:stretch>
            <a:fillRect/>
          </a:stretch>
        </p:blipFill>
        <p:spPr>
          <a:xfrm>
            <a:off x="5792099" y="2564699"/>
            <a:ext cx="570901" cy="701531"/>
          </a:xfrm>
          <a:prstGeom prst="rect">
            <a:avLst/>
          </a:prstGeom>
        </p:spPr>
      </p:pic>
      <p:sp>
        <p:nvSpPr>
          <p:cNvPr id="36" name="Up Arrow 35">
            <a:extLst>
              <a:ext uri="{FF2B5EF4-FFF2-40B4-BE49-F238E27FC236}">
                <a16:creationId xmlns:a16="http://schemas.microsoft.com/office/drawing/2014/main" id="{42062E03-704C-C446-9BA9-CEF3D1397476}"/>
              </a:ext>
            </a:extLst>
          </p:cNvPr>
          <p:cNvSpPr/>
          <p:nvPr/>
        </p:nvSpPr>
        <p:spPr>
          <a:xfrm rot="5400000">
            <a:off x="5926238" y="1851759"/>
            <a:ext cx="281004" cy="1206500"/>
          </a:xfrm>
          <a:prstGeom prst="up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76300" rtl="0" eaLnBrk="1" fontAlgn="auto" latinLnBrk="0" hangingPunct="0">
              <a:lnSpc>
                <a:spcPct val="100000"/>
              </a:lnSpc>
              <a:spcBef>
                <a:spcPts val="0"/>
              </a:spcBef>
              <a:spcAft>
                <a:spcPts val="0"/>
              </a:spcAft>
              <a:buClrTx/>
              <a:buSzTx/>
              <a:buFontTx/>
              <a:buNone/>
              <a:tabLst/>
              <a:defRPr/>
            </a:pPr>
            <a:endParaRPr kumimoji="0" lang="en-US" sz="6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37" name="TextBox 36">
            <a:extLst>
              <a:ext uri="{FF2B5EF4-FFF2-40B4-BE49-F238E27FC236}">
                <a16:creationId xmlns:a16="http://schemas.microsoft.com/office/drawing/2014/main" id="{66C69522-6CAF-F344-8D8C-6E56490CA7ED}"/>
              </a:ext>
            </a:extLst>
          </p:cNvPr>
          <p:cNvSpPr txBox="1"/>
          <p:nvPr/>
        </p:nvSpPr>
        <p:spPr>
          <a:xfrm>
            <a:off x="5191759" y="1700771"/>
            <a:ext cx="182353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lang="fr-FR" sz="1200" dirty="0">
                <a:latin typeface="Arial" panose="020B0604020202020204" pitchFamily="34" charset="0"/>
                <a:cs typeface="Arial" panose="020B0604020202020204" pitchFamily="34" charset="0"/>
              </a:rPr>
              <a:t>Live </a:t>
            </a:r>
            <a:r>
              <a:rPr lang="fr-FR" sz="1200" dirty="0" err="1">
                <a:latin typeface="Arial" panose="020B0604020202020204" pitchFamily="34" charset="0"/>
                <a:cs typeface="Arial" panose="020B0604020202020204" pitchFamily="34" charset="0"/>
              </a:rPr>
              <a:t>discovery</a:t>
            </a:r>
            <a:r>
              <a:rPr lang="fr-FR" sz="1200" dirty="0">
                <a:latin typeface="Arial" panose="020B0604020202020204" pitchFamily="34" charset="0"/>
                <a:cs typeface="Arial" panose="020B0604020202020204" pitchFamily="34" charset="0"/>
              </a:rPr>
              <a:t> </a:t>
            </a:r>
          </a:p>
          <a:p>
            <a:pPr marL="0" marR="0" indent="0" algn="ctr" defTabSz="819150" rtl="0" fontAlgn="auto" latinLnBrk="0" hangingPunct="0">
              <a:lnSpc>
                <a:spcPct val="100000"/>
              </a:lnSpc>
              <a:spcBef>
                <a:spcPts val="0"/>
              </a:spcBef>
              <a:spcAft>
                <a:spcPts val="0"/>
              </a:spcAft>
              <a:buClrTx/>
              <a:buSzTx/>
              <a:buFontTx/>
              <a:buNone/>
              <a:tabLst/>
            </a:pPr>
            <a:r>
              <a:rPr lang="fr-FR" sz="1200" dirty="0">
                <a:latin typeface="Arial" panose="020B0604020202020204" pitchFamily="34" charset="0"/>
                <a:cs typeface="Arial" panose="020B0604020202020204" pitchFamily="34" charset="0"/>
              </a:rPr>
              <a:t>of </a:t>
            </a:r>
            <a:r>
              <a:rPr lang="fr-FR" sz="1200" dirty="0" err="1">
                <a:latin typeface="Arial" panose="020B0604020202020204" pitchFamily="34" charset="0"/>
                <a:cs typeface="Arial" panose="020B0604020202020204" pitchFamily="34" charset="0"/>
              </a:rPr>
              <a:t>events</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being</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processed</a:t>
            </a:r>
            <a:endParaRPr kumimoji="0" lang="en-FR" sz="4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endParaRPr>
          </a:p>
        </p:txBody>
      </p:sp>
      <p:sp>
        <p:nvSpPr>
          <p:cNvPr id="38" name="TextBox 37">
            <a:extLst>
              <a:ext uri="{FF2B5EF4-FFF2-40B4-BE49-F238E27FC236}">
                <a16:creationId xmlns:a16="http://schemas.microsoft.com/office/drawing/2014/main" id="{602B5B9B-4C02-594E-992C-3DA3B1F5254D}"/>
              </a:ext>
            </a:extLst>
          </p:cNvPr>
          <p:cNvSpPr txBox="1"/>
          <p:nvPr/>
        </p:nvSpPr>
        <p:spPr>
          <a:xfrm>
            <a:off x="6938475" y="2265549"/>
            <a:ext cx="79028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fr-FR" sz="1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rPr>
              <a:t>Scan file</a:t>
            </a:r>
            <a:endParaRPr kumimoji="0" lang="en-FR" sz="4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endParaRPr>
          </a:p>
        </p:txBody>
      </p:sp>
      <p:sp>
        <p:nvSpPr>
          <p:cNvPr id="39" name="Oval 38">
            <a:extLst>
              <a:ext uri="{FF2B5EF4-FFF2-40B4-BE49-F238E27FC236}">
                <a16:creationId xmlns:a16="http://schemas.microsoft.com/office/drawing/2014/main" id="{D16AC61E-ED5D-0F4D-9146-C80E234D5AFC}"/>
              </a:ext>
            </a:extLst>
          </p:cNvPr>
          <p:cNvSpPr/>
          <p:nvPr/>
        </p:nvSpPr>
        <p:spPr>
          <a:xfrm>
            <a:off x="5903844" y="1261854"/>
            <a:ext cx="325792" cy="382300"/>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76300"/>
            <a:r>
              <a:rPr lang="en-FR" sz="1100" dirty="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rPr>
              <a:t>1</a:t>
            </a:r>
          </a:p>
        </p:txBody>
      </p:sp>
      <p:sp>
        <p:nvSpPr>
          <p:cNvPr id="40" name="Oval 39">
            <a:extLst>
              <a:ext uri="{FF2B5EF4-FFF2-40B4-BE49-F238E27FC236}">
                <a16:creationId xmlns:a16="http://schemas.microsoft.com/office/drawing/2014/main" id="{C07BD22B-36BF-D24D-8FC8-F435134E0136}"/>
              </a:ext>
            </a:extLst>
          </p:cNvPr>
          <p:cNvSpPr/>
          <p:nvPr/>
        </p:nvSpPr>
        <p:spPr>
          <a:xfrm>
            <a:off x="7223511" y="1803562"/>
            <a:ext cx="325792" cy="382300"/>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76300"/>
            <a:r>
              <a:rPr lang="en-FR" sz="1100" dirty="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rPr>
              <a:t>2</a:t>
            </a:r>
          </a:p>
        </p:txBody>
      </p:sp>
      <p:sp>
        <p:nvSpPr>
          <p:cNvPr id="41" name="Oval 40">
            <a:extLst>
              <a:ext uri="{FF2B5EF4-FFF2-40B4-BE49-F238E27FC236}">
                <a16:creationId xmlns:a16="http://schemas.microsoft.com/office/drawing/2014/main" id="{D6240D1B-4A7C-9D4E-BD29-32B5D6F06004}"/>
              </a:ext>
            </a:extLst>
          </p:cNvPr>
          <p:cNvSpPr/>
          <p:nvPr/>
        </p:nvSpPr>
        <p:spPr>
          <a:xfrm>
            <a:off x="8326408" y="1860877"/>
            <a:ext cx="325792" cy="382300"/>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76300"/>
            <a:r>
              <a:rPr lang="en-FR" sz="1100" dirty="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rPr>
              <a:t>3</a:t>
            </a:r>
          </a:p>
        </p:txBody>
      </p:sp>
      <p:sp>
        <p:nvSpPr>
          <p:cNvPr id="42" name="Right Brace 41">
            <a:extLst>
              <a:ext uri="{FF2B5EF4-FFF2-40B4-BE49-F238E27FC236}">
                <a16:creationId xmlns:a16="http://schemas.microsoft.com/office/drawing/2014/main" id="{59E15033-2F42-6549-BD9B-30FA4003E39A}"/>
              </a:ext>
            </a:extLst>
          </p:cNvPr>
          <p:cNvSpPr/>
          <p:nvPr/>
        </p:nvSpPr>
        <p:spPr>
          <a:xfrm>
            <a:off x="10227323" y="1716494"/>
            <a:ext cx="482600" cy="1770704"/>
          </a:xfrm>
          <a:prstGeom prst="righ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FR" sz="1800" b="0" i="0" u="none" strike="noStrike" cap="none" spc="0" normalizeH="0" baseline="0">
              <a:ln>
                <a:noFill/>
              </a:ln>
              <a:solidFill>
                <a:srgbClr val="000000"/>
              </a:solidFill>
              <a:effectLst/>
              <a:uFillTx/>
            </a:endParaRPr>
          </a:p>
        </p:txBody>
      </p:sp>
      <p:sp>
        <p:nvSpPr>
          <p:cNvPr id="43" name="TextBox 42">
            <a:extLst>
              <a:ext uri="{FF2B5EF4-FFF2-40B4-BE49-F238E27FC236}">
                <a16:creationId xmlns:a16="http://schemas.microsoft.com/office/drawing/2014/main" id="{1499DB40-8681-0745-B57D-AE161C3777AA}"/>
              </a:ext>
            </a:extLst>
          </p:cNvPr>
          <p:cNvSpPr txBox="1"/>
          <p:nvPr/>
        </p:nvSpPr>
        <p:spPr>
          <a:xfrm>
            <a:off x="10745148" y="2316443"/>
            <a:ext cx="1152225" cy="770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19150"/>
            <a:r>
              <a:rPr lang="fr-FR" sz="1400" dirty="0" err="1">
                <a:latin typeface="Arial" panose="020B0604020202020204" pitchFamily="34" charset="0"/>
                <a:cs typeface="Arial" panose="020B0604020202020204" pitchFamily="34" charset="0"/>
              </a:rPr>
              <a:t>Repository</a:t>
            </a:r>
            <a:r>
              <a:rPr lang="fr-FR" sz="1400" dirty="0">
                <a:latin typeface="Arial" panose="020B0604020202020204" pitchFamily="34" charset="0"/>
                <a:cs typeface="Arial" panose="020B0604020202020204" pitchFamily="34" charset="0"/>
              </a:rPr>
              <a:t> of </a:t>
            </a:r>
            <a:r>
              <a:rPr lang="fr-FR" sz="1400" dirty="0" err="1">
                <a:latin typeface="Arial" panose="020B0604020202020204" pitchFamily="34" charset="0"/>
                <a:cs typeface="Arial" panose="020B0604020202020204" pitchFamily="34" charset="0"/>
              </a:rPr>
              <a:t>your</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events</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flows</a:t>
            </a:r>
            <a:endParaRPr kumimoji="0" lang="en-FR" sz="4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endParaRPr>
          </a:p>
        </p:txBody>
      </p:sp>
      <p:sp>
        <p:nvSpPr>
          <p:cNvPr id="45" name="TextBox 44">
            <a:extLst>
              <a:ext uri="{FF2B5EF4-FFF2-40B4-BE49-F238E27FC236}">
                <a16:creationId xmlns:a16="http://schemas.microsoft.com/office/drawing/2014/main" id="{80C8D147-BD98-A04A-8FC1-94854033AF01}"/>
              </a:ext>
            </a:extLst>
          </p:cNvPr>
          <p:cNvSpPr txBox="1"/>
          <p:nvPr/>
        </p:nvSpPr>
        <p:spPr>
          <a:xfrm>
            <a:off x="9442762" y="4755748"/>
            <a:ext cx="1086932" cy="1585791"/>
          </a:xfrm>
          <a:prstGeom prst="rect">
            <a:avLst/>
          </a:prstGeom>
          <a:noFill/>
          <a:ln w="127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FR" sz="54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46" name="Oval 45">
            <a:extLst>
              <a:ext uri="{FF2B5EF4-FFF2-40B4-BE49-F238E27FC236}">
                <a16:creationId xmlns:a16="http://schemas.microsoft.com/office/drawing/2014/main" id="{570E554E-2554-EE4A-AC57-7C536B5B5C0F}"/>
              </a:ext>
            </a:extLst>
          </p:cNvPr>
          <p:cNvSpPr/>
          <p:nvPr/>
        </p:nvSpPr>
        <p:spPr>
          <a:xfrm>
            <a:off x="6100858" y="4099718"/>
            <a:ext cx="325792" cy="382300"/>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76300"/>
            <a:r>
              <a:rPr lang="en-FR" sz="1100" dirty="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rPr>
              <a:t>1</a:t>
            </a:r>
          </a:p>
        </p:txBody>
      </p:sp>
      <p:sp>
        <p:nvSpPr>
          <p:cNvPr id="47" name="TextBox 46">
            <a:extLst>
              <a:ext uri="{FF2B5EF4-FFF2-40B4-BE49-F238E27FC236}">
                <a16:creationId xmlns:a16="http://schemas.microsoft.com/office/drawing/2014/main" id="{B7D17FA1-EB78-F44D-8CC5-5B9467C89BD8}"/>
              </a:ext>
            </a:extLst>
          </p:cNvPr>
          <p:cNvSpPr txBox="1"/>
          <p:nvPr/>
        </p:nvSpPr>
        <p:spPr>
          <a:xfrm>
            <a:off x="5408469" y="4465790"/>
            <a:ext cx="176252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lang="fr-FR" sz="1200" dirty="0">
                <a:latin typeface="Arial" panose="020B0604020202020204" pitchFamily="34" charset="0"/>
                <a:cs typeface="Arial" panose="020B0604020202020204" pitchFamily="34" charset="0"/>
              </a:rPr>
              <a:t>Design </a:t>
            </a:r>
            <a:r>
              <a:rPr lang="fr-FR" sz="1200" dirty="0" err="1">
                <a:latin typeface="Arial" panose="020B0604020202020204" pitchFamily="34" charset="0"/>
                <a:cs typeface="Arial" panose="020B0604020202020204" pitchFamily="34" charset="0"/>
              </a:rPr>
              <a:t>your</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event</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flows</a:t>
            </a:r>
            <a:r>
              <a:rPr lang="fr-FR" sz="1200" dirty="0">
                <a:latin typeface="Arial" panose="020B0604020202020204" pitchFamily="34" charset="0"/>
                <a:cs typeface="Arial" panose="020B0604020202020204" pitchFamily="34" charset="0"/>
              </a:rPr>
              <a:t> in Designer and </a:t>
            </a:r>
            <a:r>
              <a:rPr lang="fr-FR" sz="1200" dirty="0" err="1">
                <a:latin typeface="Arial" panose="020B0604020202020204" pitchFamily="34" charset="0"/>
                <a:cs typeface="Arial" panose="020B0604020202020204" pitchFamily="34" charset="0"/>
              </a:rPr>
              <a:t>Catalog</a:t>
            </a:r>
            <a:endParaRPr kumimoji="0" lang="en-FR" sz="4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endParaRPr>
          </a:p>
        </p:txBody>
      </p:sp>
      <p:sp>
        <p:nvSpPr>
          <p:cNvPr id="48" name="TextBox 47">
            <a:extLst>
              <a:ext uri="{FF2B5EF4-FFF2-40B4-BE49-F238E27FC236}">
                <a16:creationId xmlns:a16="http://schemas.microsoft.com/office/drawing/2014/main" id="{78181C55-74ED-4645-9B89-DD9A54946D61}"/>
              </a:ext>
            </a:extLst>
          </p:cNvPr>
          <p:cNvSpPr txBox="1"/>
          <p:nvPr/>
        </p:nvSpPr>
        <p:spPr>
          <a:xfrm>
            <a:off x="5184693" y="4922360"/>
            <a:ext cx="2319780" cy="1312586"/>
          </a:xfrm>
          <a:prstGeom prst="rect">
            <a:avLst/>
          </a:prstGeom>
          <a:noFill/>
          <a:ln w="127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FR" sz="54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49" name="Oval 48">
            <a:extLst>
              <a:ext uri="{FF2B5EF4-FFF2-40B4-BE49-F238E27FC236}">
                <a16:creationId xmlns:a16="http://schemas.microsoft.com/office/drawing/2014/main" id="{6E6B9618-BC24-4C4F-86FC-8872A12D9ECC}"/>
              </a:ext>
            </a:extLst>
          </p:cNvPr>
          <p:cNvSpPr/>
          <p:nvPr/>
        </p:nvSpPr>
        <p:spPr>
          <a:xfrm>
            <a:off x="8320006" y="4950632"/>
            <a:ext cx="325792" cy="382300"/>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76300"/>
            <a:r>
              <a:rPr lang="en-FR" sz="1100" dirty="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30647685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animBg="1"/>
      <p:bldP spid="19" grpId="2" animBg="1"/>
      <p:bldP spid="21" grpId="0"/>
      <p:bldP spid="25" grpId="0" animBg="1"/>
      <p:bldP spid="27" grpId="0"/>
      <p:bldP spid="32" grpId="0" animBg="1"/>
      <p:bldP spid="36" grpId="0" animBg="1"/>
      <p:bldP spid="45" grpId="0" animBg="1"/>
      <p:bldP spid="46" grpId="0" animBg="1"/>
      <p:bldP spid="47" grpId="0"/>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9930D77-64AF-524B-95FF-13C9CBDBF590}"/>
              </a:ext>
            </a:extLst>
          </p:cNvPr>
          <p:cNvSpPr txBox="1"/>
          <p:nvPr/>
        </p:nvSpPr>
        <p:spPr>
          <a:xfrm>
            <a:off x="1901223" y="1663478"/>
            <a:ext cx="286456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1915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CDEE0">
                    <a:lumMod val="50000"/>
                  </a:srgbClr>
                </a:solidFill>
                <a:effectLst/>
                <a:uLnTx/>
                <a:uFillTx/>
                <a:latin typeface="Arial" panose="020B0604020202020204" pitchFamily="34" charset="0"/>
                <a:cs typeface="Arial" panose="020B0604020202020204" pitchFamily="34" charset="0"/>
                <a:sym typeface="Gill Sans"/>
              </a:rPr>
              <a:t>Use Designer </a:t>
            </a:r>
          </a:p>
          <a:p>
            <a:pPr marL="0" marR="0" lvl="0" indent="0" algn="ctr" defTabSz="819150" rtl="0" eaLnBrk="1" fontAlgn="auto" latinLnBrk="0" hangingPunct="0">
              <a:lnSpc>
                <a:spcPct val="100000"/>
              </a:lnSpc>
              <a:spcBef>
                <a:spcPts val="0"/>
              </a:spcBef>
              <a:spcAft>
                <a:spcPts val="0"/>
              </a:spcAft>
              <a:buClrTx/>
              <a:buSzTx/>
              <a:buFontTx/>
              <a:buNone/>
              <a:tabLst/>
              <a:defRPr/>
            </a:pPr>
            <a:r>
              <a:rPr lang="en-US" sz="2000" dirty="0">
                <a:solidFill>
                  <a:srgbClr val="DCDEE0">
                    <a:lumMod val="50000"/>
                  </a:srgbClr>
                </a:solidFill>
                <a:latin typeface="Arial" panose="020B0604020202020204" pitchFamily="34" charset="0"/>
                <a:cs typeface="Arial" panose="020B0604020202020204" pitchFamily="34" charset="0"/>
              </a:rPr>
              <a:t>t</a:t>
            </a:r>
            <a:r>
              <a:rPr kumimoji="0" lang="en-US" sz="2000" b="0" i="0" u="none" strike="noStrike" kern="0" cap="none" spc="0" normalizeH="0" baseline="0" noProof="0" dirty="0">
                <a:ln>
                  <a:noFill/>
                </a:ln>
                <a:solidFill>
                  <a:srgbClr val="DCDEE0">
                    <a:lumMod val="50000"/>
                  </a:srgbClr>
                </a:solidFill>
                <a:effectLst/>
                <a:uLnTx/>
                <a:uFillTx/>
                <a:latin typeface="Arial" panose="020B0604020202020204" pitchFamily="34" charset="0"/>
                <a:cs typeface="Arial" panose="020B0604020202020204" pitchFamily="34" charset="0"/>
                <a:sym typeface="Gill Sans"/>
              </a:rPr>
              <a:t>o draw your event flows</a:t>
            </a:r>
          </a:p>
        </p:txBody>
      </p:sp>
      <p:sp>
        <p:nvSpPr>
          <p:cNvPr id="4" name="Title 3">
            <a:extLst>
              <a:ext uri="{FF2B5EF4-FFF2-40B4-BE49-F238E27FC236}">
                <a16:creationId xmlns:a16="http://schemas.microsoft.com/office/drawing/2014/main" id="{3A8A3712-B411-5641-92F2-A37C46193B38}"/>
              </a:ext>
            </a:extLst>
          </p:cNvPr>
          <p:cNvSpPr>
            <a:spLocks noGrp="1"/>
          </p:cNvSpPr>
          <p:nvPr>
            <p:ph type="title"/>
          </p:nvPr>
        </p:nvSpPr>
        <p:spPr/>
        <p:txBody>
          <a:bodyPr/>
          <a:lstStyle/>
          <a:p>
            <a:r>
              <a:rPr lang="en-US" dirty="0"/>
              <a:t>Demo overview: from Designer to Runtime</a:t>
            </a:r>
          </a:p>
        </p:txBody>
      </p:sp>
      <p:sp>
        <p:nvSpPr>
          <p:cNvPr id="8" name="Footer Placeholder 1">
            <a:extLst>
              <a:ext uri="{FF2B5EF4-FFF2-40B4-BE49-F238E27FC236}">
                <a16:creationId xmlns:a16="http://schemas.microsoft.com/office/drawing/2014/main" id="{437EFBD3-E0F5-5340-B7ED-C65559D5D436}"/>
              </a:ext>
            </a:extLst>
          </p:cNvPr>
          <p:cNvSpPr>
            <a:spLocks noGrp="1"/>
          </p:cNvSpPr>
          <p:nvPr>
            <p:ph type="ftr" sz="quarter" idx="3"/>
          </p:nvPr>
        </p:nvSpPr>
        <p:spPr>
          <a:xfrm>
            <a:off x="225055" y="6394379"/>
            <a:ext cx="1318169" cy="292388"/>
          </a:xfrm>
        </p:spPr>
        <p:txBody>
          <a:bodyPr/>
          <a:lstStyle/>
          <a:p>
            <a:pPr marL="0" marR="0" lvl="0" indent="0" algn="l" defTabSz="409575" rtl="0" eaLnBrk="1" fontAlgn="auto" latinLnBrk="0" hangingPunct="0">
              <a:lnSpc>
                <a:spcPct val="8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7"/>
                </a:solidFill>
                <a:effectLst/>
                <a:uLnTx/>
                <a:uFillTx/>
                <a:latin typeface="Open Sans" panose="020B0606030504020204" pitchFamily="34" charset="0"/>
                <a:sym typeface="Gill Sans"/>
              </a:rPr>
              <a:t>© Solace</a:t>
            </a:r>
          </a:p>
          <a:p>
            <a:pPr marL="0" marR="0" lvl="0" indent="0" algn="l" defTabSz="409575" rtl="0" eaLnBrk="1" fontAlgn="auto" latinLnBrk="0" hangingPunct="0">
              <a:lnSpc>
                <a:spcPct val="8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7"/>
                </a:solidFill>
                <a:effectLst/>
                <a:uLnTx/>
                <a:uFillTx/>
                <a:latin typeface="Open Sans" panose="020B0606030504020204" pitchFamily="34" charset="0"/>
                <a:sym typeface="Gill Sans"/>
              </a:rPr>
              <a:t>Proprietary &amp; Confidential</a:t>
            </a:r>
          </a:p>
        </p:txBody>
      </p:sp>
      <p:sp>
        <p:nvSpPr>
          <p:cNvPr id="17" name="Oval 16">
            <a:extLst>
              <a:ext uri="{FF2B5EF4-FFF2-40B4-BE49-F238E27FC236}">
                <a16:creationId xmlns:a16="http://schemas.microsoft.com/office/drawing/2014/main" id="{4C384F93-70D4-7C4F-ADF6-766B7E2A9290}"/>
              </a:ext>
            </a:extLst>
          </p:cNvPr>
          <p:cNvSpPr/>
          <p:nvPr/>
        </p:nvSpPr>
        <p:spPr>
          <a:xfrm>
            <a:off x="1139267" y="1756363"/>
            <a:ext cx="403957" cy="447219"/>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76300" rtl="0" eaLnBrk="1" fontAlgn="auto" latinLnBrk="0" hangingPunct="0">
              <a:lnSpc>
                <a:spcPct val="100000"/>
              </a:lnSpc>
              <a:spcBef>
                <a:spcPts val="0"/>
              </a:spcBef>
              <a:spcAft>
                <a:spcPts val="0"/>
              </a:spcAft>
              <a:buClrTx/>
              <a:buSzTx/>
              <a:buFontTx/>
              <a:buNone/>
              <a:tabLst/>
              <a:defRPr/>
            </a:pPr>
            <a:r>
              <a:rPr lang="en-US" sz="1400" dirty="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rPr>
              <a:t>1</a:t>
            </a:r>
            <a:endParaRPr kumimoji="0" lang="en-US" sz="14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panose="020B0604020202020204" pitchFamily="34" charset="0"/>
              <a:cs typeface="Arial" panose="020B0604020202020204" pitchFamily="34" charset="0"/>
              <a:sym typeface="Gill Sans"/>
            </a:endParaRPr>
          </a:p>
        </p:txBody>
      </p:sp>
      <p:cxnSp>
        <p:nvCxnSpPr>
          <p:cNvPr id="21" name="Straight Arrow Connector 20">
            <a:extLst>
              <a:ext uri="{FF2B5EF4-FFF2-40B4-BE49-F238E27FC236}">
                <a16:creationId xmlns:a16="http://schemas.microsoft.com/office/drawing/2014/main" id="{D896A346-68CA-C94B-A3CB-61F60A173F6B}"/>
              </a:ext>
            </a:extLst>
          </p:cNvPr>
          <p:cNvCxnSpPr>
            <a:cxnSpLocks/>
          </p:cNvCxnSpPr>
          <p:nvPr/>
        </p:nvCxnSpPr>
        <p:spPr>
          <a:xfrm flipH="1" flipV="1">
            <a:off x="74462" y="3377265"/>
            <a:ext cx="12192000" cy="53290"/>
          </a:xfrm>
          <a:prstGeom prst="straightConnector1">
            <a:avLst/>
          </a:prstGeom>
          <a:noFill/>
          <a:ln w="6350" cap="flat">
            <a:solidFill>
              <a:srgbClr val="13A581"/>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8DF227C1-F8CC-7D40-8EB7-978DEAF6ECEB}"/>
              </a:ext>
            </a:extLst>
          </p:cNvPr>
          <p:cNvSpPr txBox="1"/>
          <p:nvPr/>
        </p:nvSpPr>
        <p:spPr>
          <a:xfrm>
            <a:off x="74462" y="4255349"/>
            <a:ext cx="1142942"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lvl="0" indent="0" algn="l" defTabSz="409575"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9191"/>
                </a:solidFill>
                <a:effectLst/>
                <a:uLnTx/>
                <a:uFillTx/>
                <a:latin typeface="Calibri" panose="020F0502020204030204" pitchFamily="34" charset="0"/>
                <a:cs typeface="Calibri" panose="020F0502020204030204" pitchFamily="34" charset="0"/>
                <a:sym typeface="Gill Sans"/>
              </a:rPr>
              <a:t>Runtime</a:t>
            </a:r>
          </a:p>
        </p:txBody>
      </p:sp>
      <p:sp>
        <p:nvSpPr>
          <p:cNvPr id="23" name="TextBox 22">
            <a:extLst>
              <a:ext uri="{FF2B5EF4-FFF2-40B4-BE49-F238E27FC236}">
                <a16:creationId xmlns:a16="http://schemas.microsoft.com/office/drawing/2014/main" id="{183E6D3E-4DBC-D748-9CBA-0A03E6903B4C}"/>
              </a:ext>
            </a:extLst>
          </p:cNvPr>
          <p:cNvSpPr txBox="1"/>
          <p:nvPr/>
        </p:nvSpPr>
        <p:spPr>
          <a:xfrm>
            <a:off x="74462" y="1098621"/>
            <a:ext cx="2412258"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nchorCtr="0">
            <a:spAutoFit/>
          </a:bodyPr>
          <a:lstStyle/>
          <a:p>
            <a:pPr marL="0" marR="0" lvl="0" indent="0" algn="l" defTabSz="409575"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9191"/>
                </a:solidFill>
                <a:effectLst/>
                <a:uLnTx/>
                <a:uFillTx/>
                <a:latin typeface="Calibri" panose="020F0502020204030204" pitchFamily="34" charset="0"/>
                <a:cs typeface="Calibri" panose="020F0502020204030204" pitchFamily="34" charset="0"/>
                <a:sym typeface="Gill Sans"/>
              </a:rPr>
              <a:t>Design Time</a:t>
            </a:r>
          </a:p>
        </p:txBody>
      </p:sp>
      <p:pic>
        <p:nvPicPr>
          <p:cNvPr id="27" name="Picture 26">
            <a:extLst>
              <a:ext uri="{FF2B5EF4-FFF2-40B4-BE49-F238E27FC236}">
                <a16:creationId xmlns:a16="http://schemas.microsoft.com/office/drawing/2014/main" id="{09B5896F-B086-5949-96E9-D624725FF8C1}"/>
              </a:ext>
            </a:extLst>
          </p:cNvPr>
          <p:cNvPicPr>
            <a:picLocks noChangeAspect="1"/>
          </p:cNvPicPr>
          <p:nvPr/>
        </p:nvPicPr>
        <p:blipFill>
          <a:blip r:embed="rId2"/>
          <a:stretch>
            <a:fillRect/>
          </a:stretch>
        </p:blipFill>
        <p:spPr>
          <a:xfrm>
            <a:off x="5151748" y="1269797"/>
            <a:ext cx="2055050" cy="1813610"/>
          </a:xfrm>
          <a:prstGeom prst="rect">
            <a:avLst/>
          </a:prstGeom>
        </p:spPr>
      </p:pic>
      <p:sp>
        <p:nvSpPr>
          <p:cNvPr id="32" name="Oval 31">
            <a:extLst>
              <a:ext uri="{FF2B5EF4-FFF2-40B4-BE49-F238E27FC236}">
                <a16:creationId xmlns:a16="http://schemas.microsoft.com/office/drawing/2014/main" id="{A04C7600-C1D7-164D-BD38-04DBB313F4BC}"/>
              </a:ext>
            </a:extLst>
          </p:cNvPr>
          <p:cNvSpPr/>
          <p:nvPr/>
        </p:nvSpPr>
        <p:spPr>
          <a:xfrm>
            <a:off x="5550830" y="3255011"/>
            <a:ext cx="403957" cy="447219"/>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76300" rtl="0" eaLnBrk="1" fontAlgn="auto" latinLnBrk="0" hangingPunct="0">
              <a:lnSpc>
                <a:spcPct val="100000"/>
              </a:lnSpc>
              <a:spcBef>
                <a:spcPts val="0"/>
              </a:spcBef>
              <a:spcAft>
                <a:spcPts val="0"/>
              </a:spcAft>
              <a:buClrTx/>
              <a:buSzTx/>
              <a:buFontTx/>
              <a:buNone/>
              <a:tabLst/>
              <a:defRPr/>
            </a:pPr>
            <a:r>
              <a:rPr lang="en-US" sz="1400" dirty="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rPr>
              <a:t>2</a:t>
            </a:r>
            <a:endParaRPr kumimoji="0" lang="en-US" sz="14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panose="020B0604020202020204" pitchFamily="34" charset="0"/>
              <a:cs typeface="Arial" panose="020B0604020202020204" pitchFamily="34" charset="0"/>
              <a:sym typeface="Gill Sans"/>
            </a:endParaRPr>
          </a:p>
        </p:txBody>
      </p:sp>
      <p:sp>
        <p:nvSpPr>
          <p:cNvPr id="5" name="Up Arrow 4">
            <a:extLst>
              <a:ext uri="{FF2B5EF4-FFF2-40B4-BE49-F238E27FC236}">
                <a16:creationId xmlns:a16="http://schemas.microsoft.com/office/drawing/2014/main" id="{D2848A7F-0C5A-6840-BB77-9613EC5BB912}"/>
              </a:ext>
            </a:extLst>
          </p:cNvPr>
          <p:cNvSpPr/>
          <p:nvPr/>
        </p:nvSpPr>
        <p:spPr>
          <a:xfrm rot="10800000">
            <a:off x="6100600" y="3111282"/>
            <a:ext cx="296883" cy="1049703"/>
          </a:xfrm>
          <a:prstGeom prst="up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76300" rtl="0" eaLnBrk="1" fontAlgn="auto" latinLnBrk="0" hangingPunct="0">
              <a:lnSpc>
                <a:spcPct val="100000"/>
              </a:lnSpc>
              <a:spcBef>
                <a:spcPts val="0"/>
              </a:spcBef>
              <a:spcAft>
                <a:spcPts val="0"/>
              </a:spcAft>
              <a:buClrTx/>
              <a:buSzTx/>
              <a:buFontTx/>
              <a:buNone/>
              <a:tabLst/>
              <a:defRPr/>
            </a:pPr>
            <a:endParaRPr kumimoji="0" lang="en-US" sz="6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4" name="Oval 23">
            <a:extLst>
              <a:ext uri="{FF2B5EF4-FFF2-40B4-BE49-F238E27FC236}">
                <a16:creationId xmlns:a16="http://schemas.microsoft.com/office/drawing/2014/main" id="{C6F2495E-3DA4-F74F-BFC0-3DADAB5CAABC}"/>
              </a:ext>
            </a:extLst>
          </p:cNvPr>
          <p:cNvSpPr/>
          <p:nvPr/>
        </p:nvSpPr>
        <p:spPr>
          <a:xfrm>
            <a:off x="4640648" y="4117322"/>
            <a:ext cx="403957" cy="447219"/>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763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panose="020B0604020202020204" pitchFamily="34" charset="0"/>
                <a:cs typeface="Arial" panose="020B0604020202020204" pitchFamily="34" charset="0"/>
                <a:sym typeface="Gill Sans"/>
              </a:rPr>
              <a:t>3</a:t>
            </a:r>
          </a:p>
        </p:txBody>
      </p:sp>
      <p:sp>
        <p:nvSpPr>
          <p:cNvPr id="25" name="TextBox 24">
            <a:extLst>
              <a:ext uri="{FF2B5EF4-FFF2-40B4-BE49-F238E27FC236}">
                <a16:creationId xmlns:a16="http://schemas.microsoft.com/office/drawing/2014/main" id="{ECB8B05A-0C95-5B44-9353-201DC4AE8A81}"/>
              </a:ext>
            </a:extLst>
          </p:cNvPr>
          <p:cNvSpPr txBox="1"/>
          <p:nvPr/>
        </p:nvSpPr>
        <p:spPr>
          <a:xfrm>
            <a:off x="6595454" y="3475783"/>
            <a:ext cx="206787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19150" rtl="0" eaLnBrk="1" fontAlgn="auto" latinLnBrk="0" hangingPunct="0">
              <a:lnSpc>
                <a:spcPct val="100000"/>
              </a:lnSpc>
              <a:spcBef>
                <a:spcPts val="0"/>
              </a:spcBef>
              <a:spcAft>
                <a:spcPts val="0"/>
              </a:spcAft>
              <a:buClrTx/>
              <a:buSzTx/>
              <a:buFontTx/>
              <a:buNone/>
              <a:tabLst/>
              <a:defRPr/>
            </a:pPr>
            <a:r>
              <a:rPr lang="en-US" sz="2000" dirty="0">
                <a:solidFill>
                  <a:srgbClr val="DCDEE0">
                    <a:lumMod val="50000"/>
                  </a:srgbClr>
                </a:solidFill>
                <a:latin typeface="Arial" panose="020B0604020202020204" pitchFamily="34" charset="0"/>
                <a:cs typeface="Arial" panose="020B0604020202020204" pitchFamily="34" charset="0"/>
              </a:rPr>
              <a:t>Artefact selection</a:t>
            </a:r>
            <a:endParaRPr kumimoji="0" lang="en-US" sz="2000" b="0" i="0" u="none" strike="noStrike" kern="0" cap="none" spc="0" normalizeH="0" baseline="0" noProof="0" dirty="0">
              <a:ln>
                <a:noFill/>
              </a:ln>
              <a:solidFill>
                <a:srgbClr val="DCDEE0">
                  <a:lumMod val="50000"/>
                </a:srgbClr>
              </a:solidFill>
              <a:effectLst/>
              <a:uLnTx/>
              <a:uFillTx/>
              <a:latin typeface="Arial" panose="020B0604020202020204" pitchFamily="34" charset="0"/>
              <a:cs typeface="Arial" panose="020B0604020202020204" pitchFamily="34" charset="0"/>
              <a:sym typeface="Gill Sans"/>
            </a:endParaRPr>
          </a:p>
        </p:txBody>
      </p:sp>
      <p:sp>
        <p:nvSpPr>
          <p:cNvPr id="10" name="Rounded Rectangle 9">
            <a:extLst>
              <a:ext uri="{FF2B5EF4-FFF2-40B4-BE49-F238E27FC236}">
                <a16:creationId xmlns:a16="http://schemas.microsoft.com/office/drawing/2014/main" id="{BC0C9B26-6CDE-3F49-9DDC-A034DB90DB41}"/>
              </a:ext>
            </a:extLst>
          </p:cNvPr>
          <p:cNvSpPr/>
          <p:nvPr/>
        </p:nvSpPr>
        <p:spPr>
          <a:xfrm>
            <a:off x="5210314" y="4178033"/>
            <a:ext cx="2252732" cy="385921"/>
          </a:xfrm>
          <a:prstGeom prst="roundRect">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76300" rtl="0" fontAlgn="auto" latinLnBrk="0" hangingPunct="0">
              <a:lnSpc>
                <a:spcPct val="100000"/>
              </a:lnSpc>
              <a:spcBef>
                <a:spcPts val="0"/>
              </a:spcBef>
              <a:spcAft>
                <a:spcPts val="0"/>
              </a:spcAft>
              <a:buClrTx/>
              <a:buSzTx/>
              <a:buFontTx/>
              <a:buNone/>
              <a:tabLst/>
            </a:pPr>
            <a:r>
              <a:rPr lang="en-GB" sz="1600" dirty="0">
                <a:solidFill>
                  <a:schemeClr val="bg1"/>
                </a:solidFill>
                <a:latin typeface="Arial" panose="020B0604020202020204" pitchFamily="34" charset="0"/>
                <a:cs typeface="Arial" panose="020B0604020202020204" pitchFamily="34" charset="0"/>
              </a:rPr>
              <a:t>C</a:t>
            </a:r>
            <a:r>
              <a:rPr lang="en-FR" sz="1600" dirty="0">
                <a:solidFill>
                  <a:schemeClr val="bg1"/>
                </a:solidFill>
                <a:latin typeface="Arial" panose="020B0604020202020204" pitchFamily="34" charset="0"/>
                <a:cs typeface="Arial" panose="020B0604020202020204" pitchFamily="34" charset="0"/>
              </a:rPr>
              <a:t>ommit to runtime</a:t>
            </a:r>
          </a:p>
        </p:txBody>
      </p:sp>
      <p:pic>
        <p:nvPicPr>
          <p:cNvPr id="37" name="Picture 36">
            <a:extLst>
              <a:ext uri="{FF2B5EF4-FFF2-40B4-BE49-F238E27FC236}">
                <a16:creationId xmlns:a16="http://schemas.microsoft.com/office/drawing/2014/main" id="{CB00BBCF-305F-4C4B-AB42-34C63D604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527" y="5416062"/>
            <a:ext cx="1008306" cy="1013248"/>
          </a:xfrm>
          <a:prstGeom prst="rect">
            <a:avLst/>
          </a:prstGeom>
        </p:spPr>
      </p:pic>
      <p:cxnSp>
        <p:nvCxnSpPr>
          <p:cNvPr id="30" name="Straight Arrow Connector 29">
            <a:extLst>
              <a:ext uri="{FF2B5EF4-FFF2-40B4-BE49-F238E27FC236}">
                <a16:creationId xmlns:a16="http://schemas.microsoft.com/office/drawing/2014/main" id="{5DB4D3F4-E8B4-5F4D-8A88-5AA2772EE99A}"/>
              </a:ext>
            </a:extLst>
          </p:cNvPr>
          <p:cNvCxnSpPr>
            <a:cxnSpLocks/>
          </p:cNvCxnSpPr>
          <p:nvPr/>
        </p:nvCxnSpPr>
        <p:spPr>
          <a:xfrm flipH="1" flipV="1">
            <a:off x="-46752" y="4057302"/>
            <a:ext cx="12192000" cy="53290"/>
          </a:xfrm>
          <a:prstGeom prst="straightConnector1">
            <a:avLst/>
          </a:prstGeom>
          <a:noFill/>
          <a:ln w="6350" cap="flat">
            <a:solidFill>
              <a:srgbClr val="13A581"/>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4ABA7D26-3918-7B4D-AE5F-5E4A974AADD9}"/>
              </a:ext>
            </a:extLst>
          </p:cNvPr>
          <p:cNvSpPr txBox="1"/>
          <p:nvPr/>
        </p:nvSpPr>
        <p:spPr>
          <a:xfrm>
            <a:off x="46752" y="3483275"/>
            <a:ext cx="2412258"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nchorCtr="0">
            <a:spAutoFit/>
          </a:bodyPr>
          <a:lstStyle/>
          <a:p>
            <a:pPr marL="0" marR="0" lvl="0" indent="0" algn="l" defTabSz="409575"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9191"/>
                </a:solidFill>
                <a:effectLst/>
                <a:uLnTx/>
                <a:uFillTx/>
                <a:latin typeface="Calibri" panose="020F0502020204030204" pitchFamily="34" charset="0"/>
                <a:cs typeface="Calibri" panose="020F0502020204030204" pitchFamily="34" charset="0"/>
                <a:sym typeface="Gill Sans"/>
              </a:rPr>
              <a:t>Staging area</a:t>
            </a:r>
          </a:p>
        </p:txBody>
      </p:sp>
      <p:cxnSp>
        <p:nvCxnSpPr>
          <p:cNvPr id="3" name="Straight Arrow Connector 2">
            <a:extLst>
              <a:ext uri="{FF2B5EF4-FFF2-40B4-BE49-F238E27FC236}">
                <a16:creationId xmlns:a16="http://schemas.microsoft.com/office/drawing/2014/main" id="{DBDCE263-824C-9047-AF18-B3D35399587B}"/>
              </a:ext>
            </a:extLst>
          </p:cNvPr>
          <p:cNvCxnSpPr/>
          <p:nvPr/>
        </p:nvCxnSpPr>
        <p:spPr>
          <a:xfrm>
            <a:off x="6336680" y="4675977"/>
            <a:ext cx="0" cy="74008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5FBBC60C-077E-1541-88F0-C2AB8D8DAE59}"/>
              </a:ext>
            </a:extLst>
          </p:cNvPr>
          <p:cNvSpPr txBox="1"/>
          <p:nvPr/>
        </p:nvSpPr>
        <p:spPr>
          <a:xfrm>
            <a:off x="6397483" y="4878202"/>
            <a:ext cx="386323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19150" rtl="0" eaLnBrk="1" fontAlgn="auto" latinLnBrk="0" hangingPunct="0">
              <a:lnSpc>
                <a:spcPct val="100000"/>
              </a:lnSpc>
              <a:spcBef>
                <a:spcPts val="0"/>
              </a:spcBef>
              <a:spcAft>
                <a:spcPts val="0"/>
              </a:spcAft>
              <a:buClrTx/>
              <a:buSzTx/>
              <a:buFontTx/>
              <a:buNone/>
              <a:tabLst/>
              <a:defRPr/>
            </a:pPr>
            <a:r>
              <a:rPr lang="en-US" sz="2000" dirty="0">
                <a:solidFill>
                  <a:srgbClr val="DCDEE0">
                    <a:lumMod val="50000"/>
                  </a:srgbClr>
                </a:solidFill>
                <a:latin typeface="Arial" panose="020B0604020202020204" pitchFamily="34" charset="0"/>
                <a:cs typeface="Arial" panose="020B0604020202020204" pitchFamily="34" charset="0"/>
              </a:rPr>
              <a:t>Queues and subscription created</a:t>
            </a:r>
            <a:endParaRPr kumimoji="0" lang="en-US" sz="2000" b="0" i="0" u="none" strike="noStrike" kern="0" cap="none" spc="0" normalizeH="0" baseline="0" noProof="0" dirty="0">
              <a:ln>
                <a:noFill/>
              </a:ln>
              <a:solidFill>
                <a:srgbClr val="DCDEE0">
                  <a:lumMod val="50000"/>
                </a:srgbClr>
              </a:solidFill>
              <a:effectLst/>
              <a:uLnTx/>
              <a:uFillTx/>
              <a:latin typeface="Arial" panose="020B0604020202020204" pitchFamily="34" charset="0"/>
              <a:cs typeface="Arial" panose="020B0604020202020204" pitchFamily="34" charset="0"/>
              <a:sym typeface="Gill Sans"/>
            </a:endParaRPr>
          </a:p>
        </p:txBody>
      </p:sp>
    </p:spTree>
    <p:extLst>
      <p:ext uri="{BB962C8B-B14F-4D97-AF65-F5344CB8AC3E}">
        <p14:creationId xmlns:p14="http://schemas.microsoft.com/office/powerpoint/2010/main" val="2825108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788B2C6-A057-0C43-A17B-CE9BA2F6AC5B}"/>
              </a:ext>
            </a:extLst>
          </p:cNvPr>
          <p:cNvSpPr txBox="1"/>
          <p:nvPr/>
        </p:nvSpPr>
        <p:spPr>
          <a:xfrm>
            <a:off x="9037584" y="2958498"/>
            <a:ext cx="1016456" cy="348813"/>
          </a:xfrm>
          <a:prstGeom prst="rect">
            <a:avLst/>
          </a:prstGeom>
          <a:no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FR"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rPr>
              <a:t>SEMP</a:t>
            </a:r>
            <a:endParaRPr kumimoji="0" lang="en-FR"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endParaRPr>
          </a:p>
        </p:txBody>
      </p:sp>
      <p:sp>
        <p:nvSpPr>
          <p:cNvPr id="2" name="Title 1">
            <a:extLst>
              <a:ext uri="{FF2B5EF4-FFF2-40B4-BE49-F238E27FC236}">
                <a16:creationId xmlns:a16="http://schemas.microsoft.com/office/drawing/2014/main" id="{A2397E19-4C00-5941-A235-E469176C2AC5}"/>
              </a:ext>
            </a:extLst>
          </p:cNvPr>
          <p:cNvSpPr>
            <a:spLocks noGrp="1"/>
          </p:cNvSpPr>
          <p:nvPr>
            <p:ph type="title"/>
          </p:nvPr>
        </p:nvSpPr>
        <p:spPr/>
        <p:txBody>
          <a:bodyPr/>
          <a:lstStyle/>
          <a:p>
            <a:r>
              <a:rPr lang="en-US" dirty="0"/>
              <a:t>APIs used behind the curtain in this demo</a:t>
            </a:r>
          </a:p>
        </p:txBody>
      </p:sp>
      <p:sp>
        <p:nvSpPr>
          <p:cNvPr id="5" name="Slide Number Placeholder 4">
            <a:extLst>
              <a:ext uri="{FF2B5EF4-FFF2-40B4-BE49-F238E27FC236}">
                <a16:creationId xmlns:a16="http://schemas.microsoft.com/office/drawing/2014/main" id="{C167CAD3-0D48-D949-A1E2-4D47B1418475}"/>
              </a:ext>
            </a:extLst>
          </p:cNvPr>
          <p:cNvSpPr>
            <a:spLocks noGrp="1"/>
          </p:cNvSpPr>
          <p:nvPr>
            <p:ph type="sldNum" sz="quarter" idx="2"/>
          </p:nvPr>
        </p:nvSpPr>
        <p:spPr/>
        <p:txBody>
          <a:bodyPr/>
          <a:lstStyle/>
          <a:p>
            <a:fld id="{86CB4B4D-7CA3-9044-876B-883B54F8677D}" type="slidenum">
              <a:rPr lang="en-US" smtClean="0"/>
              <a:pPr/>
              <a:t>7</a:t>
            </a:fld>
            <a:endParaRPr lang="en-US"/>
          </a:p>
        </p:txBody>
      </p:sp>
      <p:sp>
        <p:nvSpPr>
          <p:cNvPr id="6" name="Footer Placeholder 5">
            <a:extLst>
              <a:ext uri="{FF2B5EF4-FFF2-40B4-BE49-F238E27FC236}">
                <a16:creationId xmlns:a16="http://schemas.microsoft.com/office/drawing/2014/main" id="{10DF826D-0121-F444-BBA6-00F001BD7B9B}"/>
              </a:ext>
            </a:extLst>
          </p:cNvPr>
          <p:cNvSpPr>
            <a:spLocks noGrp="1"/>
          </p:cNvSpPr>
          <p:nvPr>
            <p:ph type="ftr" sz="quarter" idx="3"/>
          </p:nvPr>
        </p:nvSpPr>
        <p:spPr/>
        <p:txBody>
          <a:bodyPr/>
          <a:lstStyle/>
          <a:p>
            <a:r>
              <a:rPr lang="en-US"/>
              <a:t>© Solace</a:t>
            </a:r>
            <a:br>
              <a:rPr lang="en-US"/>
            </a:br>
            <a:r>
              <a:rPr lang="en-US"/>
              <a:t>Proprietary &amp; Confidential</a:t>
            </a:r>
          </a:p>
        </p:txBody>
      </p:sp>
      <p:pic>
        <p:nvPicPr>
          <p:cNvPr id="7" name="Picture 6">
            <a:extLst>
              <a:ext uri="{FF2B5EF4-FFF2-40B4-BE49-F238E27FC236}">
                <a16:creationId xmlns:a16="http://schemas.microsoft.com/office/drawing/2014/main" id="{6D8C6ADD-4525-2F44-A81C-DF1EE536B3C5}"/>
              </a:ext>
            </a:extLst>
          </p:cNvPr>
          <p:cNvPicPr>
            <a:picLocks noChangeAspect="1"/>
          </p:cNvPicPr>
          <p:nvPr/>
        </p:nvPicPr>
        <p:blipFill>
          <a:blip r:embed="rId2"/>
          <a:stretch>
            <a:fillRect/>
          </a:stretch>
        </p:blipFill>
        <p:spPr>
          <a:xfrm>
            <a:off x="546133" y="2186533"/>
            <a:ext cx="2807063" cy="2080315"/>
          </a:xfrm>
          <a:prstGeom prst="rect">
            <a:avLst/>
          </a:prstGeom>
          <a:ln>
            <a:solidFill>
              <a:srgbClr val="000000"/>
            </a:solidFill>
          </a:ln>
        </p:spPr>
      </p:pic>
      <p:sp>
        <p:nvSpPr>
          <p:cNvPr id="4" name="TextBox 3">
            <a:extLst>
              <a:ext uri="{FF2B5EF4-FFF2-40B4-BE49-F238E27FC236}">
                <a16:creationId xmlns:a16="http://schemas.microsoft.com/office/drawing/2014/main" id="{E2E1EE50-3683-284E-9553-AE8208764E0A}"/>
              </a:ext>
            </a:extLst>
          </p:cNvPr>
          <p:cNvSpPr txBox="1"/>
          <p:nvPr/>
        </p:nvSpPr>
        <p:spPr>
          <a:xfrm>
            <a:off x="3353196" y="2713729"/>
            <a:ext cx="1016456" cy="748923"/>
          </a:xfrm>
          <a:prstGeom prst="rect">
            <a:avLst/>
          </a:prstGeom>
          <a:no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FR" sz="1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rPr>
              <a:t>Event Portal REST API</a:t>
            </a:r>
          </a:p>
        </p:txBody>
      </p:sp>
      <p:pic>
        <p:nvPicPr>
          <p:cNvPr id="26" name="Picture 25">
            <a:extLst>
              <a:ext uri="{FF2B5EF4-FFF2-40B4-BE49-F238E27FC236}">
                <a16:creationId xmlns:a16="http://schemas.microsoft.com/office/drawing/2014/main" id="{F049B96E-4811-EF40-AF1C-2671EE276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451" y="2626280"/>
            <a:ext cx="1008306" cy="1013248"/>
          </a:xfrm>
          <a:prstGeom prst="rect">
            <a:avLst/>
          </a:prstGeom>
        </p:spPr>
      </p:pic>
      <p:sp>
        <p:nvSpPr>
          <p:cNvPr id="31" name="Oval 30">
            <a:extLst>
              <a:ext uri="{FF2B5EF4-FFF2-40B4-BE49-F238E27FC236}">
                <a16:creationId xmlns:a16="http://schemas.microsoft.com/office/drawing/2014/main" id="{6F1F77E7-0E54-704D-AB05-464323824274}"/>
              </a:ext>
            </a:extLst>
          </p:cNvPr>
          <p:cNvSpPr/>
          <p:nvPr/>
        </p:nvSpPr>
        <p:spPr>
          <a:xfrm>
            <a:off x="5149464" y="1704421"/>
            <a:ext cx="403957" cy="447219"/>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76300" rtl="0" eaLnBrk="1" fontAlgn="auto" latinLnBrk="0" hangingPunct="0">
              <a:lnSpc>
                <a:spcPct val="100000"/>
              </a:lnSpc>
              <a:spcBef>
                <a:spcPts val="0"/>
              </a:spcBef>
              <a:spcAft>
                <a:spcPts val="0"/>
              </a:spcAft>
              <a:buClrTx/>
              <a:buSzTx/>
              <a:buFontTx/>
              <a:buNone/>
              <a:tabLst/>
              <a:defRPr/>
            </a:pPr>
            <a:r>
              <a:rPr lang="en-US" sz="1400" dirty="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rPr>
              <a:t>2</a:t>
            </a:r>
            <a:endParaRPr kumimoji="0" lang="en-US" sz="14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panose="020B0604020202020204" pitchFamily="34" charset="0"/>
              <a:cs typeface="Arial" panose="020B0604020202020204" pitchFamily="34" charset="0"/>
              <a:sym typeface="Gill Sans"/>
            </a:endParaRPr>
          </a:p>
        </p:txBody>
      </p:sp>
      <p:sp>
        <p:nvSpPr>
          <p:cNvPr id="32" name="TextBox 31">
            <a:extLst>
              <a:ext uri="{FF2B5EF4-FFF2-40B4-BE49-F238E27FC236}">
                <a16:creationId xmlns:a16="http://schemas.microsoft.com/office/drawing/2014/main" id="{E30C3B89-23AB-4C43-A08C-5AC9F91738D6}"/>
              </a:ext>
            </a:extLst>
          </p:cNvPr>
          <p:cNvSpPr txBox="1"/>
          <p:nvPr/>
        </p:nvSpPr>
        <p:spPr>
          <a:xfrm>
            <a:off x="5553421" y="1714609"/>
            <a:ext cx="246381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19150" rtl="0" eaLnBrk="1" fontAlgn="auto" latinLnBrk="0" hangingPunct="0">
              <a:lnSpc>
                <a:spcPct val="100000"/>
              </a:lnSpc>
              <a:spcBef>
                <a:spcPts val="0"/>
              </a:spcBef>
              <a:spcAft>
                <a:spcPts val="0"/>
              </a:spcAft>
              <a:buClrTx/>
              <a:buSzTx/>
              <a:buFontTx/>
              <a:buNone/>
              <a:tabLst/>
              <a:defRPr/>
            </a:pPr>
            <a:r>
              <a:rPr lang="en-US" sz="2400" dirty="0">
                <a:solidFill>
                  <a:srgbClr val="DCDEE0">
                    <a:lumMod val="50000"/>
                  </a:srgbClr>
                </a:solidFill>
                <a:latin typeface="Arial" panose="020B0604020202020204" pitchFamily="34" charset="0"/>
                <a:cs typeface="Arial" panose="020B0604020202020204" pitchFamily="34" charset="0"/>
              </a:rPr>
              <a:t>Artefact selection</a:t>
            </a:r>
            <a:endParaRPr kumimoji="0" lang="en-US" sz="2400" b="0" i="0" u="none" strike="noStrike" kern="0" cap="none" spc="0" normalizeH="0" baseline="0" noProof="0" dirty="0">
              <a:ln>
                <a:noFill/>
              </a:ln>
              <a:solidFill>
                <a:srgbClr val="DCDEE0">
                  <a:lumMod val="50000"/>
                </a:srgbClr>
              </a:solidFill>
              <a:effectLst/>
              <a:uLnTx/>
              <a:uFillTx/>
              <a:latin typeface="Arial" panose="020B0604020202020204" pitchFamily="34" charset="0"/>
              <a:cs typeface="Arial" panose="020B0604020202020204" pitchFamily="34" charset="0"/>
              <a:sym typeface="Gill Sans"/>
            </a:endParaRPr>
          </a:p>
        </p:txBody>
      </p:sp>
      <p:cxnSp>
        <p:nvCxnSpPr>
          <p:cNvPr id="8" name="Elbow Connector 7">
            <a:extLst>
              <a:ext uri="{FF2B5EF4-FFF2-40B4-BE49-F238E27FC236}">
                <a16:creationId xmlns:a16="http://schemas.microsoft.com/office/drawing/2014/main" id="{ECD82BF5-0CBF-6A44-8821-22A9604F1106}"/>
              </a:ext>
            </a:extLst>
          </p:cNvPr>
          <p:cNvCxnSpPr>
            <a:cxnSpLocks/>
            <a:stCxn id="31" idx="2"/>
            <a:endCxn id="4" idx="3"/>
          </p:cNvCxnSpPr>
          <p:nvPr/>
        </p:nvCxnSpPr>
        <p:spPr>
          <a:xfrm rot="10800000" flipV="1">
            <a:off x="4369652" y="1928031"/>
            <a:ext cx="779812" cy="1160160"/>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FF3A1920-EDB0-1543-9503-65824E8B75CC}"/>
              </a:ext>
            </a:extLst>
          </p:cNvPr>
          <p:cNvSpPr txBox="1"/>
          <p:nvPr/>
        </p:nvSpPr>
        <p:spPr>
          <a:xfrm>
            <a:off x="4536965" y="3049288"/>
            <a:ext cx="101645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FR" sz="16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Gill Sans"/>
              </a:rPr>
              <a:t>GET </a:t>
            </a:r>
            <a:r>
              <a:rPr kumimoji="0" lang="en-FR"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rPr>
              <a:t>events and apps</a:t>
            </a:r>
          </a:p>
        </p:txBody>
      </p:sp>
      <p:cxnSp>
        <p:nvCxnSpPr>
          <p:cNvPr id="33" name="Elbow Connector 32">
            <a:extLst>
              <a:ext uri="{FF2B5EF4-FFF2-40B4-BE49-F238E27FC236}">
                <a16:creationId xmlns:a16="http://schemas.microsoft.com/office/drawing/2014/main" id="{3FBFD8A0-963A-5741-A892-BB7DAAF6A728}"/>
              </a:ext>
            </a:extLst>
          </p:cNvPr>
          <p:cNvCxnSpPr>
            <a:cxnSpLocks/>
            <a:stCxn id="32" idx="3"/>
            <a:endCxn id="30" idx="1"/>
          </p:cNvCxnSpPr>
          <p:nvPr/>
        </p:nvCxnSpPr>
        <p:spPr>
          <a:xfrm>
            <a:off x="8017237" y="1950571"/>
            <a:ext cx="1020347" cy="1182334"/>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7" name="TextBox 36">
            <a:extLst>
              <a:ext uri="{FF2B5EF4-FFF2-40B4-BE49-F238E27FC236}">
                <a16:creationId xmlns:a16="http://schemas.microsoft.com/office/drawing/2014/main" id="{767ED1AC-8E87-5E4F-8320-3A5F5C8E40BE}"/>
              </a:ext>
            </a:extLst>
          </p:cNvPr>
          <p:cNvSpPr txBox="1"/>
          <p:nvPr/>
        </p:nvSpPr>
        <p:spPr>
          <a:xfrm>
            <a:off x="7625226" y="2660503"/>
            <a:ext cx="101645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FR" sz="16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Gill Sans"/>
              </a:rPr>
              <a:t>POST </a:t>
            </a:r>
            <a:r>
              <a:rPr kumimoji="0" lang="en-FR"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ill Sans"/>
              </a:rPr>
              <a:t>queues and topic sub</a:t>
            </a:r>
          </a:p>
        </p:txBody>
      </p:sp>
      <p:pic>
        <p:nvPicPr>
          <p:cNvPr id="3" name="Picture 2">
            <a:extLst>
              <a:ext uri="{FF2B5EF4-FFF2-40B4-BE49-F238E27FC236}">
                <a16:creationId xmlns:a16="http://schemas.microsoft.com/office/drawing/2014/main" id="{D1B35D32-32D4-6544-9B8E-CE5B08B4AE54}"/>
              </a:ext>
            </a:extLst>
          </p:cNvPr>
          <p:cNvPicPr>
            <a:picLocks noChangeAspect="1"/>
          </p:cNvPicPr>
          <p:nvPr/>
        </p:nvPicPr>
        <p:blipFill>
          <a:blip r:embed="rId4"/>
          <a:stretch>
            <a:fillRect/>
          </a:stretch>
        </p:blipFill>
        <p:spPr>
          <a:xfrm>
            <a:off x="2256243" y="4573882"/>
            <a:ext cx="3122463" cy="1818034"/>
          </a:xfrm>
          <a:prstGeom prst="rect">
            <a:avLst/>
          </a:prstGeom>
        </p:spPr>
      </p:pic>
      <p:pic>
        <p:nvPicPr>
          <p:cNvPr id="9" name="Picture 8">
            <a:extLst>
              <a:ext uri="{FF2B5EF4-FFF2-40B4-BE49-F238E27FC236}">
                <a16:creationId xmlns:a16="http://schemas.microsoft.com/office/drawing/2014/main" id="{257CB332-D818-E243-BA39-66223F6C594B}"/>
              </a:ext>
            </a:extLst>
          </p:cNvPr>
          <p:cNvPicPr>
            <a:picLocks noChangeAspect="1"/>
          </p:cNvPicPr>
          <p:nvPr/>
        </p:nvPicPr>
        <p:blipFill>
          <a:blip r:embed="rId5"/>
          <a:stretch>
            <a:fillRect/>
          </a:stretch>
        </p:blipFill>
        <p:spPr>
          <a:xfrm>
            <a:off x="8133454" y="3948367"/>
            <a:ext cx="3985271" cy="1780297"/>
          </a:xfrm>
          <a:prstGeom prst="rect">
            <a:avLst/>
          </a:prstGeom>
        </p:spPr>
      </p:pic>
    </p:spTree>
    <p:extLst>
      <p:ext uri="{BB962C8B-B14F-4D97-AF65-F5344CB8AC3E}">
        <p14:creationId xmlns:p14="http://schemas.microsoft.com/office/powerpoint/2010/main" val="22233970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6DA15B-0567-FE4A-8C64-177C909E3E51}"/>
              </a:ext>
            </a:extLst>
          </p:cNvPr>
          <p:cNvSpPr>
            <a:spLocks noGrp="1"/>
          </p:cNvSpPr>
          <p:nvPr>
            <p:ph type="title"/>
          </p:nvPr>
        </p:nvSpPr>
        <p:spPr>
          <a:xfrm>
            <a:off x="1531638" y="937708"/>
            <a:ext cx="9128724" cy="2491292"/>
          </a:xfrm>
        </p:spPr>
        <p:txBody>
          <a:bodyPr/>
          <a:lstStyle/>
          <a:p>
            <a:r>
              <a:rPr lang="en-GB" sz="5400" dirty="0"/>
              <a:t>Thanks for watching</a:t>
            </a:r>
            <a:br>
              <a:rPr lang="en-GB" sz="5400" dirty="0"/>
            </a:br>
            <a:r>
              <a:rPr lang="en-GB" sz="5400" dirty="0"/>
              <a:t>L</a:t>
            </a:r>
            <a:r>
              <a:rPr lang="en-FR" sz="5400" dirty="0"/>
              <a:t>et us know what you think!</a:t>
            </a:r>
          </a:p>
        </p:txBody>
      </p:sp>
      <p:sp>
        <p:nvSpPr>
          <p:cNvPr id="8" name="Text Placeholder 7">
            <a:extLst>
              <a:ext uri="{FF2B5EF4-FFF2-40B4-BE49-F238E27FC236}">
                <a16:creationId xmlns:a16="http://schemas.microsoft.com/office/drawing/2014/main" id="{C54858AE-76ED-134C-8046-EA5129A9F132}"/>
              </a:ext>
            </a:extLst>
          </p:cNvPr>
          <p:cNvSpPr>
            <a:spLocks noGrp="1"/>
          </p:cNvSpPr>
          <p:nvPr>
            <p:ph type="body" sz="quarter" idx="11"/>
          </p:nvPr>
        </p:nvSpPr>
        <p:spPr/>
        <p:txBody>
          <a:bodyPr/>
          <a:lstStyle/>
          <a:p>
            <a:r>
              <a:rPr lang="en-GB" dirty="0">
                <a:hlinkClick r:id="rId2"/>
              </a:rPr>
              <a:t>t</a:t>
            </a:r>
            <a:r>
              <a:rPr lang="en-FR" dirty="0">
                <a:hlinkClick r:id="rId2"/>
              </a:rPr>
              <a:t>om.fairbairn@solace.com</a:t>
            </a:r>
            <a:endParaRPr lang="en-FR" dirty="0"/>
          </a:p>
          <a:p>
            <a:r>
              <a:rPr lang="en-GB" dirty="0">
                <a:hlinkClick r:id="rId3"/>
              </a:rPr>
              <a:t>m</a:t>
            </a:r>
            <a:r>
              <a:rPr lang="en-FR" dirty="0">
                <a:hlinkClick r:id="rId3"/>
              </a:rPr>
              <a:t>agali.boulet@solace.com</a:t>
            </a:r>
            <a:r>
              <a:rPr lang="en-FR" dirty="0"/>
              <a:t> </a:t>
            </a:r>
          </a:p>
        </p:txBody>
      </p:sp>
      <p:sp>
        <p:nvSpPr>
          <p:cNvPr id="5" name="Slide Number Placeholder 4">
            <a:extLst>
              <a:ext uri="{FF2B5EF4-FFF2-40B4-BE49-F238E27FC236}">
                <a16:creationId xmlns:a16="http://schemas.microsoft.com/office/drawing/2014/main" id="{0BE62103-C872-EE44-BB56-9E05540DEB15}"/>
              </a:ext>
            </a:extLst>
          </p:cNvPr>
          <p:cNvSpPr>
            <a:spLocks noGrp="1"/>
          </p:cNvSpPr>
          <p:nvPr>
            <p:ph type="sldNum" sz="quarter" idx="2"/>
          </p:nvPr>
        </p:nvSpPr>
        <p:spPr/>
        <p:txBody>
          <a:bodyPr/>
          <a:lstStyle/>
          <a:p>
            <a:fld id="{86CB4B4D-7CA3-9044-876B-883B54F8677D}" type="slidenum">
              <a:rPr lang="en-US" smtClean="0"/>
              <a:pPr/>
              <a:t>8</a:t>
            </a:fld>
            <a:endParaRPr lang="en-US"/>
          </a:p>
        </p:txBody>
      </p:sp>
      <p:sp>
        <p:nvSpPr>
          <p:cNvPr id="6" name="Footer Placeholder 5">
            <a:extLst>
              <a:ext uri="{FF2B5EF4-FFF2-40B4-BE49-F238E27FC236}">
                <a16:creationId xmlns:a16="http://schemas.microsoft.com/office/drawing/2014/main" id="{1FF46144-0EF0-0E48-8D16-D252A0D00699}"/>
              </a:ext>
            </a:extLst>
          </p:cNvPr>
          <p:cNvSpPr>
            <a:spLocks noGrp="1"/>
          </p:cNvSpPr>
          <p:nvPr>
            <p:ph type="ftr" sz="quarter" idx="3"/>
          </p:nvPr>
        </p:nvSpPr>
        <p:spPr/>
        <p:txBody>
          <a:bodyPr/>
          <a:lstStyle/>
          <a:p>
            <a:r>
              <a:rPr lang="en-US"/>
              <a:t>© Solace</a:t>
            </a:r>
            <a:br>
              <a:rPr lang="en-US"/>
            </a:br>
            <a:r>
              <a:rPr lang="en-US"/>
              <a:t>Proprietary &amp; Confidential</a:t>
            </a:r>
          </a:p>
        </p:txBody>
      </p:sp>
    </p:spTree>
    <p:extLst>
      <p:ext uri="{BB962C8B-B14F-4D97-AF65-F5344CB8AC3E}">
        <p14:creationId xmlns:p14="http://schemas.microsoft.com/office/powerpoint/2010/main" val="353301724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76800" y="4062055"/>
            <a:ext cx="5747355" cy="920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l"/>
            <a:r>
              <a:rPr lang="en-US" sz="5650">
                <a:solidFill>
                  <a:schemeClr val="bg1"/>
                </a:solidFill>
                <a:latin typeface="Open Sans" charset="0"/>
                <a:ea typeface="Open Sans" charset="0"/>
                <a:cs typeface="Open Sans" charset="0"/>
              </a:rPr>
              <a:t>That’s Possible</a:t>
            </a:r>
          </a:p>
        </p:txBody>
      </p:sp>
      <p:pic>
        <p:nvPicPr>
          <p:cNvPr id="10" name="Picture 9">
            <a:extLst>
              <a:ext uri="{FF2B5EF4-FFF2-40B4-BE49-F238E27FC236}">
                <a16:creationId xmlns:a16="http://schemas.microsoft.com/office/drawing/2014/main" id="{87608F11-7A7F-415E-B209-78A712A851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9050" y="1957186"/>
            <a:ext cx="7550150" cy="2097264"/>
          </a:xfrm>
          <a:prstGeom prst="rect">
            <a:avLst/>
          </a:prstGeom>
        </p:spPr>
      </p:pic>
      <p:sp>
        <p:nvSpPr>
          <p:cNvPr id="9" name="Slide Number">
            <a:extLst>
              <a:ext uri="{FF2B5EF4-FFF2-40B4-BE49-F238E27FC236}">
                <a16:creationId xmlns:a16="http://schemas.microsoft.com/office/drawing/2014/main" id="{AE2EBBD6-D92D-4B1B-931A-7F0CA69E3B5D}"/>
              </a:ext>
            </a:extLst>
          </p:cNvPr>
          <p:cNvSpPr txBox="1">
            <a:spLocks/>
          </p:cNvSpPr>
          <p:nvPr/>
        </p:nvSpPr>
        <p:spPr>
          <a:xfrm>
            <a:off x="101178" y="6183695"/>
            <a:ext cx="359073" cy="369332"/>
          </a:xfrm>
          <a:prstGeom prst="rect">
            <a:avLst/>
          </a:prstGeom>
          <a:ln w="12700">
            <a:miter lim="400000"/>
          </a:ln>
        </p:spPr>
        <p:txBody>
          <a:bodyPr wrap="none" lIns="76200" tIns="76200" rIns="76200" bIns="762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09575"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74747"/>
                </a:solidFill>
                <a:effectLst/>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409575"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en-US" smtClean="0">
                <a:solidFill>
                  <a:schemeClr val="bg1"/>
                </a:solidFill>
              </a:rPr>
              <a:pPr/>
              <a:t>9</a:t>
            </a:fld>
            <a:endParaRPr lang="en-US">
              <a:solidFill>
                <a:schemeClr val="bg1"/>
              </a:solidFill>
            </a:endParaRPr>
          </a:p>
        </p:txBody>
      </p:sp>
      <p:sp>
        <p:nvSpPr>
          <p:cNvPr id="11" name="Footer Placeholder 8">
            <a:extLst>
              <a:ext uri="{FF2B5EF4-FFF2-40B4-BE49-F238E27FC236}">
                <a16:creationId xmlns:a16="http://schemas.microsoft.com/office/drawing/2014/main" id="{CCDF592D-8CBB-44B6-A23F-DAA8EA476DAC}"/>
              </a:ext>
            </a:extLst>
          </p:cNvPr>
          <p:cNvSpPr>
            <a:spLocks noGrp="1"/>
          </p:cNvSpPr>
          <p:nvPr>
            <p:ph type="ftr" sz="quarter" idx="3"/>
          </p:nvPr>
        </p:nvSpPr>
        <p:spPr>
          <a:xfrm>
            <a:off x="129631" y="6482948"/>
            <a:ext cx="1318169" cy="292388"/>
          </a:xfrm>
          <a:prstGeom prst="rect">
            <a:avLst/>
          </a:prstGeom>
        </p:spPr>
        <p:txBody>
          <a:bodyPr vert="horz" lIns="91440" tIns="45720" rIns="91440" bIns="45720" rtlCol="0" anchor="b"/>
          <a:lstStyle>
            <a:lvl1pPr algn="l">
              <a:lnSpc>
                <a:spcPct val="90000"/>
              </a:lnSpc>
              <a:defRPr sz="800">
                <a:solidFill>
                  <a:srgbClr val="474747"/>
                </a:solidFill>
              </a:defRPr>
            </a:lvl1pPr>
          </a:lstStyle>
          <a:p>
            <a:r>
              <a:rPr lang="en-US">
                <a:solidFill>
                  <a:schemeClr val="bg1"/>
                </a:solidFill>
              </a:rPr>
              <a:t>© Solace</a:t>
            </a:r>
            <a:br>
              <a:rPr lang="en-US">
                <a:solidFill>
                  <a:schemeClr val="bg1"/>
                </a:solidFill>
              </a:rPr>
            </a:br>
            <a:r>
              <a:rPr lang="en-US">
                <a:solidFill>
                  <a:schemeClr val="bg1"/>
                </a:solidFill>
              </a:rPr>
              <a:t>Proprietary &amp; Confidential</a:t>
            </a:r>
          </a:p>
        </p:txBody>
      </p:sp>
    </p:spTree>
    <p:extLst>
      <p:ext uri="{BB962C8B-B14F-4D97-AF65-F5344CB8AC3E}">
        <p14:creationId xmlns:p14="http://schemas.microsoft.com/office/powerpoint/2010/main" val="133393111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White">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ontent Slides">
  <a:themeElements>
    <a:clrScheme name="Custom 1">
      <a:dk1>
        <a:srgbClr val="474747"/>
      </a:dk1>
      <a:lt1>
        <a:srgbClr val="FFFFFF"/>
      </a:lt1>
      <a:dk2>
        <a:srgbClr val="333333"/>
      </a:dk2>
      <a:lt2>
        <a:srgbClr val="DCDEE0"/>
      </a:lt2>
      <a:accent1>
        <a:srgbClr val="474747"/>
      </a:accent1>
      <a:accent2>
        <a:srgbClr val="009191"/>
      </a:accent2>
      <a:accent3>
        <a:srgbClr val="00AB91"/>
      </a:accent3>
      <a:accent4>
        <a:srgbClr val="00C895"/>
      </a:accent4>
      <a:accent5>
        <a:srgbClr val="00C895"/>
      </a:accent5>
      <a:accent6>
        <a:srgbClr val="00C895"/>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erthold Akzidenz Grotesk BE Re"/>
        <a:ea typeface="Berthold Akzidenz Grotesk BE Re"/>
        <a:cs typeface="Berthold Akzidenz Grotesk BE Re"/>
      </a:majorFont>
      <a:minorFont>
        <a:latin typeface="Berthold Akzidenz Grotesk BE Me"/>
        <a:ea typeface="Berthold Akzidenz Grotesk BE Me"/>
        <a:cs typeface="Berthold Akzidenz Grotesk BE M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EBB2EA72BF5046A5E9D7EFBA9EDF7B" ma:contentTypeVersion="12" ma:contentTypeDescription="Create a new document." ma:contentTypeScope="" ma:versionID="1fd75258020dcddf3192458f4fee8052">
  <xsd:schema xmlns:xsd="http://www.w3.org/2001/XMLSchema" xmlns:xs="http://www.w3.org/2001/XMLSchema" xmlns:p="http://schemas.microsoft.com/office/2006/metadata/properties" xmlns:ns2="53206063-3ad7-4ed1-966f-13e57dfe7b25" xmlns:ns3="98585aa6-53cb-4a86-8482-b3f1d797ffe9" targetNamespace="http://schemas.microsoft.com/office/2006/metadata/properties" ma:root="true" ma:fieldsID="77303120e85c8557ee55a0065a955a46" ns2:_="" ns3:_="">
    <xsd:import namespace="53206063-3ad7-4ed1-966f-13e57dfe7b25"/>
    <xsd:import namespace="98585aa6-53cb-4a86-8482-b3f1d797ffe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06063-3ad7-4ed1-966f-13e57dfe7b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585aa6-53cb-4a86-8482-b3f1d797ffe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8585aa6-53cb-4a86-8482-b3f1d797ffe9">
      <UserInfo>
        <DisplayName>SharingLinks.a8764dec-9f04-4b21-83e8-5118e683b292.OrganizationEdit.260c2520-baab-495f-9943-03a90faf7593</DisplayName>
        <AccountId>125</AccountId>
        <AccountType/>
      </UserInfo>
      <UserInfo>
        <DisplayName>SharingLinks.9666e2c9-4efb-40ae-bac1-a2930a98cd2e.OrganizationEdit.ef3e7c79-a619-4ddd-a2fb-1a55c1e4e42f</DisplayName>
        <AccountId>166</AccountId>
        <AccountType/>
      </UserInfo>
      <UserInfo>
        <DisplayName>Aiken Leung</DisplayName>
        <AccountId>144</AccountId>
        <AccountType/>
      </UserInfo>
      <UserInfo>
        <DisplayName>Jon Diamond</DisplayName>
        <AccountId>60</AccountId>
        <AccountType/>
      </UserInfo>
      <UserInfo>
        <DisplayName>NT AUTHORITY\authenticated users</DisplayName>
        <AccountId>49</AccountId>
        <AccountType/>
      </UserInfo>
      <UserInfo>
        <DisplayName>Greg Barr</DisplayName>
        <AccountId>14</AccountId>
        <AccountType/>
      </UserInfo>
      <UserInfo>
        <DisplayName>Steve Buchko</DisplayName>
        <AccountId>246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E944B9-2220-4615-B7FC-1FD7B9B9703D}">
  <ds:schemaRefs>
    <ds:schemaRef ds:uri="53206063-3ad7-4ed1-966f-13e57dfe7b25"/>
    <ds:schemaRef ds:uri="98585aa6-53cb-4a86-8482-b3f1d797ffe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BA3E073-D3A6-4DC4-B3A1-F091B70263ED}">
  <ds:schemaRefs>
    <ds:schemaRef ds:uri="http://schemas.microsoft.com/office/2006/metadata/properties"/>
    <ds:schemaRef ds:uri="53206063-3ad7-4ed1-966f-13e57dfe7b25"/>
    <ds:schemaRef ds:uri="http://www.w3.org/XML/1998/namespace"/>
    <ds:schemaRef ds:uri="http://schemas.microsoft.com/office/2006/documentManagement/types"/>
    <ds:schemaRef ds:uri="http://purl.org/dc/elements/1.1/"/>
    <ds:schemaRef ds:uri="98585aa6-53cb-4a86-8482-b3f1d797ffe9"/>
    <ds:schemaRef ds:uri="http://purl.org/dc/dcmitype/"/>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3E3122C-7DEF-4E1D-9688-AF0660E56D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2323</TotalTime>
  <Words>733</Words>
  <Application>Microsoft Macintosh PowerPoint</Application>
  <PresentationFormat>Widescreen</PresentationFormat>
  <Paragraphs>124</Paragraphs>
  <Slides>9</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vt:i4>
      </vt:variant>
    </vt:vector>
  </HeadingPairs>
  <TitlesOfParts>
    <vt:vector size="21" baseType="lpstr">
      <vt:lpstr>Arial</vt:lpstr>
      <vt:lpstr>Berthold Akzidenz Grotesk BE Me</vt:lpstr>
      <vt:lpstr>Calibri</vt:lpstr>
      <vt:lpstr>Courier New</vt:lpstr>
      <vt:lpstr>Gill Sans</vt:lpstr>
      <vt:lpstr>Lucida Grande</vt:lpstr>
      <vt:lpstr>Open Sans</vt:lpstr>
      <vt:lpstr>Open Sans Light</vt:lpstr>
      <vt:lpstr>Open Sans SemiBold</vt:lpstr>
      <vt:lpstr>Times</vt:lpstr>
      <vt:lpstr>1_White</vt:lpstr>
      <vt:lpstr>Content Slides</vt:lpstr>
      <vt:lpstr>PowerPoint Presentation</vt:lpstr>
      <vt:lpstr>Introducing PubSub+ Event Portal</vt:lpstr>
      <vt:lpstr>PowerPoint Presentation</vt:lpstr>
      <vt:lpstr>How Users Interact with Event Portal</vt:lpstr>
      <vt:lpstr>Several ways to get started in designing your event flows</vt:lpstr>
      <vt:lpstr>Demo overview: from Designer to Runtime</vt:lpstr>
      <vt:lpstr>APIs used behind the curtain in this demo</vt:lpstr>
      <vt:lpstr>Thanks for watching Let us know what you think!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Greg Barr</dc:creator>
  <cp:keywords/>
  <dc:description/>
  <cp:lastModifiedBy>Tom Fairbairn</cp:lastModifiedBy>
  <cp:revision>92</cp:revision>
  <dcterms:modified xsi:type="dcterms:W3CDTF">2021-03-09T12:10:48Z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0x01010072CD638DB57ADF44AA48C4CD64A83813</vt:lpwstr>
  </property>
  <property fmtid="{D5CDD505-2E9C-101B-9397-08002B2CF9AE}" pid="3" name="Order">
    <vt:r8>60500</vt:r8>
  </property>
  <property fmtid="{D5CDD505-2E9C-101B-9397-08002B2CF9AE}" pid="4" name="ComplianceAssetId">
    <vt:lpwstr/>
  </property>
</Properties>
</file>